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6"/>
  </p:notesMasterIdLst>
  <p:sldIdLst>
    <p:sldId id="452" r:id="rId5"/>
  </p:sldIdLst>
  <p:sldSz cx="12192000" cy="6858000"/>
  <p:notesSz cx="6858000" cy="9144000"/>
  <p:defaultTextStyle>
    <a:defPPr>
      <a:defRPr lang="sv-SE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00"/>
    <a:srgbClr val="EB690B"/>
    <a:srgbClr val="C9D9B5"/>
    <a:srgbClr val="BDC2BF"/>
    <a:srgbClr val="B3B8B6"/>
    <a:srgbClr val="D3D8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8" d="100"/>
          <a:sy n="38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C171D-06FE-418C-9821-401303935767}" type="datetimeFigureOut">
              <a:rPr lang="sv-SE" smtClean="0"/>
              <a:t>2024-09-05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1F4E-BBAA-4383-8F3A-72C0D0357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5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1F4E-BBAA-4383-8F3A-72C0D03572E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31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B588CFC-F188-2ED5-ED80-CC9F63E73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6D9E702-A8B2-8DC4-8F06-99561ED6A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42" r="40550"/>
          <a:stretch/>
        </p:blipFill>
        <p:spPr>
          <a:xfrm>
            <a:off x="0" y="0"/>
            <a:ext cx="3220630" cy="685800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56082320-4087-E27A-215C-16E1CF66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3" y="757012"/>
            <a:ext cx="7647435" cy="912132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869A4E76-6CF5-B05D-CD42-6FA841CD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160" y="1784195"/>
            <a:ext cx="7617124" cy="4410385"/>
          </a:xfrm>
          <a:prstGeom prst="rect">
            <a:avLst/>
          </a:prstGeom>
        </p:spPr>
        <p:txBody>
          <a:bodyPr/>
          <a:lstStyle>
            <a:lvl1pPr marL="273050" indent="-273050">
              <a:tabLst/>
              <a:defRPr sz="2800"/>
            </a:lvl1pPr>
            <a:lvl2pPr marL="625475" indent="-265113">
              <a:buSzPct val="90000"/>
              <a:buFont typeface="Courier New" panose="02070309020205020404" pitchFamily="49" charset="0"/>
              <a:buChar char="o"/>
              <a:tabLst/>
              <a:defRPr sz="2800"/>
            </a:lvl2pPr>
            <a:lvl3pPr marL="977900" indent="-266700">
              <a:buSzPct val="90000"/>
              <a:buFont typeface="Courier New" panose="02070309020205020404" pitchFamily="49" charset="0"/>
              <a:buChar char="o"/>
              <a:tabLst/>
              <a:defRPr sz="24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645420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36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lab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AD44B-69D3-FE8C-BEAE-D97A2807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965" y="648201"/>
            <a:ext cx="8483464" cy="1003602"/>
          </a:xfrm>
          <a:prstGeom prst="rect">
            <a:avLst/>
          </a:prstGeom>
        </p:spPr>
        <p:txBody>
          <a:bodyPr lIns="91440" tIns="45720" rIns="91440" bIns="45720" anchor="t" anchorCtr="0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sv-S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Nytt lärprojekt: Den digitala regionen 2035</a:t>
            </a:r>
            <a:br>
              <a:rPr lang="sv-S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</a:b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58570D-90B8-5D36-25A9-3281842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679" y="1896630"/>
            <a:ext cx="6756978" cy="4410385"/>
          </a:xfrm>
          <a:prstGeom prst="rect">
            <a:avLst/>
          </a:prstGeom>
        </p:spPr>
        <p:txBody>
          <a:bodyPr/>
          <a:lstStyle/>
          <a:p>
            <a:r>
              <a:rPr lang="sv-SE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kan digitalisering stärka det regionala utvecklingsarbetet – generellt och inom olika sakområden?</a:t>
            </a:r>
            <a:endParaRPr lang="sv-SE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som stöd för regional utveckling</a:t>
            </a:r>
          </a:p>
          <a:p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delaktighet, etik och demokrati </a:t>
            </a:r>
          </a:p>
          <a:p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Målgrupp: Alla som behöver lära mer om hur digitalisering kan stärka regional utveckling – chefer, planerare, strateger</a:t>
            </a:r>
            <a:r>
              <a:rPr lang="sv-SE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fl.</a:t>
            </a:r>
            <a:endParaRPr lang="sv-SE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Kostnad: 30 000/organisation. </a:t>
            </a:r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Reglabs medlemmar och </a:t>
            </a:r>
            <a:r>
              <a:rPr lang="sv-SE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kan delta med 5 pers</a:t>
            </a:r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Sista anmälningsdag: </a:t>
            </a:r>
            <a:r>
              <a:rPr lang="sv-SE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september</a:t>
            </a:r>
            <a:endParaRPr lang="sv-SE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undad rektangulär pratbubbla 3">
            <a:extLst>
              <a:ext uri="{FF2B5EF4-FFF2-40B4-BE49-F238E27FC236}">
                <a16:creationId xmlns:a16="http://schemas.microsoft.com/office/drawing/2014/main" id="{907F0E77-6819-C63D-5F2A-73C5E19A4518}"/>
              </a:ext>
            </a:extLst>
          </p:cNvPr>
          <p:cNvSpPr/>
          <p:nvPr/>
        </p:nvSpPr>
        <p:spPr>
          <a:xfrm flipH="1">
            <a:off x="275771" y="3251201"/>
            <a:ext cx="2685142" cy="2412667"/>
          </a:xfrm>
          <a:prstGeom prst="wedgeRoundRectCallout">
            <a:avLst>
              <a:gd name="adj1" fmla="val -40898"/>
              <a:gd name="adj2" fmla="val 80526"/>
              <a:gd name="adj3" fmla="val 16667"/>
            </a:avLst>
          </a:prstGeom>
          <a:solidFill>
            <a:srgbClr val="B1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sv-SE" sz="25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23-24 oktober i Stockholm</a:t>
            </a:r>
            <a:endParaRPr lang="sv-SE" sz="25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undad rektangulär pratbubbla 4">
            <a:extLst>
              <a:ext uri="{FF2B5EF4-FFF2-40B4-BE49-F238E27FC236}">
                <a16:creationId xmlns:a16="http://schemas.microsoft.com/office/drawing/2014/main" id="{98575F2F-FD7F-6157-0FB8-03A6D583C414}"/>
              </a:ext>
            </a:extLst>
          </p:cNvPr>
          <p:cNvSpPr/>
          <p:nvPr/>
        </p:nvSpPr>
        <p:spPr>
          <a:xfrm flipH="1">
            <a:off x="9663703" y="2642577"/>
            <a:ext cx="2289908" cy="1430217"/>
          </a:xfrm>
          <a:prstGeom prst="wedgeRoundRectCallout">
            <a:avLst>
              <a:gd name="adj1" fmla="val -40898"/>
              <a:gd name="adj2" fmla="val 80526"/>
              <a:gd name="adj3" fmla="val 16667"/>
            </a:avLst>
          </a:prstGeom>
          <a:solidFill>
            <a:srgbClr val="EB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Läs mer och anmäl dig på webben: </a:t>
            </a:r>
            <a:r>
              <a:rPr lang="sv-SE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www.reglab.se</a:t>
            </a:r>
            <a:endParaRPr lang="sv-SE" b="1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Välkommen!</a:t>
            </a:r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34112FB8-0B8B-7A77-27FB-0BC76E9A3A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0218865" y="6307015"/>
            <a:ext cx="1654564" cy="2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7554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Anpassad formgivning">
  <a:themeElements>
    <a:clrScheme name="Ege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A1C3"/>
      </a:accent1>
      <a:accent2>
        <a:srgbClr val="EB6915"/>
      </a:accent2>
      <a:accent3>
        <a:srgbClr val="BDC3C0"/>
      </a:accent3>
      <a:accent4>
        <a:srgbClr val="D3DBB5"/>
      </a:accent4>
      <a:accent5>
        <a:srgbClr val="99B620"/>
      </a:accent5>
      <a:accent6>
        <a:srgbClr val="F7B61B"/>
      </a:accent6>
      <a:hlink>
        <a:srgbClr val="416B8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lab_mall 2023" id="{CE87B8AD-FAD1-D648-B6B5-5908A4E8B103}" vid="{197C57D0-86C8-694E-B539-14DC98A04BA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47F48E48A20C44AF312225A21594DE" ma:contentTypeVersion="6" ma:contentTypeDescription="Skapa ett nytt dokument." ma:contentTypeScope="" ma:versionID="8291eb039925da359a7be6f0cad40e96">
  <xsd:schema xmlns:xsd="http://www.w3.org/2001/XMLSchema" xmlns:xs="http://www.w3.org/2001/XMLSchema" xmlns:p="http://schemas.microsoft.com/office/2006/metadata/properties" xmlns:ns2="0fd90580-3157-45fc-a6b6-540b07858533" xmlns:ns3="dbf521a3-51e0-4953-b99b-87fa18c7caf3" targetNamespace="http://schemas.microsoft.com/office/2006/metadata/properties" ma:root="true" ma:fieldsID="785f720176f8756bdd394c060e16a43b" ns2:_="" ns3:_="">
    <xsd:import namespace="0fd90580-3157-45fc-a6b6-540b07858533"/>
    <xsd:import namespace="dbf521a3-51e0-4953-b99b-87fa18c7c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90580-3157-45fc-a6b6-540b07858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521a3-51e0-4953-b99b-87fa18c7c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57DA5E-2498-4224-9CB5-6536F427658A}">
  <ds:schemaRefs>
    <ds:schemaRef ds:uri="0fd90580-3157-45fc-a6b6-540b07858533"/>
    <ds:schemaRef ds:uri="dbf521a3-51e0-4953-b99b-87fa18c7ca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18F6A5-2AAC-47A1-9DA1-03872CD56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18ECF-976F-4B10-928E-01254B59D5E2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bf521a3-51e0-4953-b99b-87fa18c7caf3"/>
    <ds:schemaRef ds:uri="0fd90580-3157-45fc-a6b6-540b078585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101</Words>
  <Application>Microsoft Office PowerPoint</Application>
  <PresentationFormat>Bredbild</PresentationFormat>
  <Paragraphs>11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1_Anpassad formgivning</vt:lpstr>
      <vt:lpstr>Nytt lärprojekt: Den digitala regionen 2035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--</dc:creator>
  <cp:lastModifiedBy>Moe Eva</cp:lastModifiedBy>
  <cp:revision>4</cp:revision>
  <dcterms:created xsi:type="dcterms:W3CDTF">2014-12-15T22:05:22Z</dcterms:created>
  <dcterms:modified xsi:type="dcterms:W3CDTF">2024-09-05T09:21:54Z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0x0101004347F48E48A20C44AF312225A21594DE</vt:lpwstr>
  </property>
</Properties>
</file>