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Näringslivets gröna omställning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den 15 december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F4: Tycker du att lärprojektet som helhet uppfyllt dina förväntningar? Ange på en skala 1-5, där 1 motsvarar ”inte alls”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F5: Upplever du att din kunskap och kompetens inom området näringslivets gröna omställning har ökat genom lärprojektet? Ange på en skala 1-5, där 1 motsvarar ”inte alls” och 5 ”ja, mycket”.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F5: Upplever du att din kunskap och kompetens inom området näringslivets gröna omställning har ökat genom lärprojektet? Ange på en skala 1-5, där 1 motsvarar ”inte alls” och 5 ”ja, mycket”.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F6: Hur bedömer du sammantaget de föreläsare/inspiratörer som deltagit? Ange på en skala 1-5, där motsvarar 1 ”generellt mycket dåliga” och 5 ”generellt 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F6: Hur bedömer du sammantaget de föreläsare/inspiratörer som deltagit? Ange på en skala 1-5, där motsvarar 1 ”generellt mycket dåliga” och 5 ”generellt 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F7: Upplever du att du och din organisation bidragit med kunskap och erfarenheter till innehållet?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07250"/>
            <a:ext cx="75438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F7: Upplever du att du och din organisation bidragit med kunskap och erfarenheter till innehållet?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2116900"/>
            <a:ext cx="7543800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F8: Tycker du att du som deltagare har haft möjlighet att påverka innehållet i lärprojektet? Ange på en skala 1-5, där 1 motsvarar ”inte alls” och 5 ”ja, mycket”.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F8: Tycker du att du som deltagare har haft möjlighet att påverka innehållet i lärprojektet? Ange på en skala 1-5, där 1 motsvarar ”inte alls” och 5 ”ja, mycket”.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F9: Inför workshop; hur fungerade information, inbjudan, program, egna förberedelser, teknik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Skapad: den 1 december 2023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24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Totalt antal svar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Fullständiga svar: 24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F9: Inför workshop; hur fungerade information, inbjudan, program, egna förberedelser, teknik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F10: Under workshop; hur fungerade teknik, processledning, variation, interaktion, delaktighet, tidsanvändning för de olika momenten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F10: Under workshop; hur fungerade teknik, processledning, variation, interaktion, delaktighet, tidsanvändning för de olika momenten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F11: Efter workshop; hur fungerade reflektion, hemarbete, förankring i egen organisation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F11: Efter workshop; hur fungerade reflektion, hemarbete, förankring i egen organisation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F12: Hur tycker du att ledarna för lärprojektet fungerat? Ange på en skala 1-5, där 1 motsvarar ”mycket dåligt ” och 5 ”mycket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F12: Hur tycker du att ledarna för lärprojektet fungerat? Ange på en skala 1-5, där 1 motsvarar ”mycket dåligt ” och 5 ”mycket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F13: Hur upplevde du ledarnas engagemang i lärprojektet? Ange på en skala 1-5, där 1 motsvarar ”mycket dåligt ” och 5 ”mycket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F13: Hur upplevde du ledarnas engagemang i lärprojektet? Ange på en skala 1-5, där 1 motsvarar ”mycket dåligt ” och 5 ”mycket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23   Hoppade över: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F14: Har du skapat nya kontakter genom lärprojektet? Ange på en skala 1-5, där 1 motsvarar ”inga alls” och 5 ”ja, många”.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F1: Vilka av workshoparna deltog du i?Flera alternativ är valbara.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F14: Har du skapat nya kontakter genom lärprojektet? Ange på en skala 1-5, där 1 motsvarar ”inga alls” och 5 ”ja, många”.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F15: Har du redan använt dig av dina nya kontakter i arbetet?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07250"/>
            <a:ext cx="75438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F15: Har du redan använt dig av dina nya kontakter i arbetet?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2116900"/>
            <a:ext cx="7543800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F16: Har lärprojektet bidragit till nya verktyg, metoder och/eller modeller som du bedömer att du kan använda i ditt arbete? Ange på en skala 1-5, där 1 motsvarar ”inte alls 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F16: Har lärprojektet bidragit till nya verktyg, metoder och/eller modeller som du bedömer att du kan använda i ditt arbete? Ange på en skala 1-5, där 1 motsvarar ”inte alls 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F17: Har du redan använt dig av de nya verktygen eller dokumentationen i ditt arbete?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107250"/>
            <a:ext cx="75438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F17: Har du redan använt dig av de nya verktygen eller dokumentationen i ditt arbete?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2116900"/>
            <a:ext cx="7543800" cy="14097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F18: Upplever du att lärprojektets sammantagna resultat är relevant och användbart? Ange på en skala 1-5, där 1 motsvarar ”inte alls”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F18: Upplever du att lärprojektets sammantagna resultat är relevant och användbart? Ange på en skala 1-5, där 1 motsvarar ”inte alls”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F19: Bedömer du att din organisation kommer att ha nytta av att du deltagit i lärprojektet? Ange på en skala 1-5, där 1 motsvarar ”inte alls”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F1: Vilka av workshoparna deltog du i?Flera alternativ är valbara.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F19: Bedömer du att din organisation kommer att ha nytta av att du deltagit i lärprojektet? Ange på en skala 1-5, där 1 motsvarar ”inte alls”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F2: Hur bedömer du lärprojektet Näringslivets gröna omställning som helhet? Ange på en skala 1-5, där 1 motsvarar ”mycket dåligt” och 5 ”mycket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F2: Hur bedömer du lärprojektet Näringslivets gröna omställning som helhet? Ange på en skala 1-5, där 1 motsvarar ”mycket dåligt” och 5 ”mycket bra”.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526350"/>
            <a:ext cx="754380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F3: Vad har du uppskattat mest?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F3: Vad har du uppskattat mest?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329500"/>
            <a:ext cx="7543800" cy="2984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F4: Tycker du att lärprojektet som helhet uppfyllt dina förväntningar? Ange på en skala 1-5, där 1 motsvarar ”inte alls” och 5 ”ja, absolut”.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Svarade: 24   Hoppade över: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1291</Words>
  <Application>Microsoft Office PowerPoint</Application>
  <PresentationFormat>Bildspel på skärmen (16:9)</PresentationFormat>
  <Paragraphs>82</Paragraphs>
  <Slides>40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40</vt:i4>
      </vt:variant>
    </vt:vector>
  </HeadingPairs>
  <TitlesOfParts>
    <vt:vector size="43" baseType="lpstr">
      <vt:lpstr>Arial</vt:lpstr>
      <vt:lpstr>Helvetica Neue</vt:lpstr>
      <vt:lpstr>Data slides</vt:lpstr>
      <vt:lpstr>PowerPoint-presentation</vt:lpstr>
      <vt:lpstr>24</vt:lpstr>
      <vt:lpstr>F1: Vilka av workshoparna deltog du i?Flera alternativ är valbara.</vt:lpstr>
      <vt:lpstr>F1: Vilka av workshoparna deltog du i?Flera alternativ är valbara.</vt:lpstr>
      <vt:lpstr>F2: Hur bedömer du lärprojektet Näringslivets gröna omställning som helhet? Ange på en skala 1-5, där 1 motsvarar ”mycket dåligt” och 5 ”mycket bra”.</vt:lpstr>
      <vt:lpstr>F2: Hur bedömer du lärprojektet Näringslivets gröna omställning som helhet? Ange på en skala 1-5, där 1 motsvarar ”mycket dåligt” och 5 ”mycket bra”.</vt:lpstr>
      <vt:lpstr>F3: Vad har du uppskattat mest?</vt:lpstr>
      <vt:lpstr>F3: Vad har du uppskattat mest?</vt:lpstr>
      <vt:lpstr>F4: Tycker du att lärprojektet som helhet uppfyllt dina förväntningar? Ange på en skala 1-5, där 1 motsvarar ”inte alls” och 5 ”ja, absolut”.</vt:lpstr>
      <vt:lpstr>F4: Tycker du att lärprojektet som helhet uppfyllt dina förväntningar? Ange på en skala 1-5, där 1 motsvarar ”inte alls” och 5 ”ja, absolut”.</vt:lpstr>
      <vt:lpstr>F5: Upplever du att din kunskap och kompetens inom området näringslivets gröna omställning har ökat genom lärprojektet? Ange på en skala 1-5, där 1 motsvarar ”inte alls” och 5 ”ja, mycket”.</vt:lpstr>
      <vt:lpstr>F5: Upplever du att din kunskap och kompetens inom området näringslivets gröna omställning har ökat genom lärprojektet? Ange på en skala 1-5, där 1 motsvarar ”inte alls” och 5 ”ja, mycket”.</vt:lpstr>
      <vt:lpstr>F6: Hur bedömer du sammantaget de föreläsare/inspiratörer som deltagit? Ange på en skala 1-5, där motsvarar 1 ”generellt mycket dåliga” och 5 ”generellt mycket bra”.</vt:lpstr>
      <vt:lpstr>F6: Hur bedömer du sammantaget de föreläsare/inspiratörer som deltagit? Ange på en skala 1-5, där motsvarar 1 ”generellt mycket dåliga” och 5 ”generellt mycket bra”.</vt:lpstr>
      <vt:lpstr>F7: Upplever du att du och din organisation bidragit med kunskap och erfarenheter till innehållet?</vt:lpstr>
      <vt:lpstr>F7: Upplever du att du och din organisation bidragit med kunskap och erfarenheter till innehållet?</vt:lpstr>
      <vt:lpstr>F8: Tycker du att du som deltagare har haft möjlighet att påverka innehållet i lärprojektet? Ange på en skala 1-5, där 1 motsvarar ”inte alls” och 5 ”ja, mycket”.</vt:lpstr>
      <vt:lpstr>F8: Tycker du att du som deltagare har haft möjlighet att påverka innehållet i lärprojektet? Ange på en skala 1-5, där 1 motsvarar ”inte alls” och 5 ”ja, mycket”.</vt:lpstr>
      <vt:lpstr>F9: Inför workshop; hur fungerade information, inbjudan, program, egna förberedelser, teknik</vt:lpstr>
      <vt:lpstr>F9: Inför workshop; hur fungerade information, inbjudan, program, egna förberedelser, teknik</vt:lpstr>
      <vt:lpstr>F10: Under workshop; hur fungerade teknik, processledning, variation, interaktion, delaktighet, tidsanvändning för de olika momenten</vt:lpstr>
      <vt:lpstr>F10: Under workshop; hur fungerade teknik, processledning, variation, interaktion, delaktighet, tidsanvändning för de olika momenten</vt:lpstr>
      <vt:lpstr>F11: Efter workshop; hur fungerade reflektion, hemarbete, förankring i egen organisation</vt:lpstr>
      <vt:lpstr>F11: Efter workshop; hur fungerade reflektion, hemarbete, förankring i egen organisation</vt:lpstr>
      <vt:lpstr>F12: Hur tycker du att ledarna för lärprojektet fungerat? Ange på en skala 1-5, där 1 motsvarar ”mycket dåligt ” och 5 ”mycket bra”.</vt:lpstr>
      <vt:lpstr>F12: Hur tycker du att ledarna för lärprojektet fungerat? Ange på en skala 1-5, där 1 motsvarar ”mycket dåligt ” och 5 ”mycket bra”.</vt:lpstr>
      <vt:lpstr>F13: Hur upplevde du ledarnas engagemang i lärprojektet? Ange på en skala 1-5, där 1 motsvarar ”mycket dåligt ” och 5 ”mycket bra”.</vt:lpstr>
      <vt:lpstr>F13: Hur upplevde du ledarnas engagemang i lärprojektet? Ange på en skala 1-5, där 1 motsvarar ”mycket dåligt ” och 5 ”mycket bra”.</vt:lpstr>
      <vt:lpstr>F14: Har du skapat nya kontakter genom lärprojektet? Ange på en skala 1-5, där 1 motsvarar ”inga alls” och 5 ”ja, många”.</vt:lpstr>
      <vt:lpstr>F14: Har du skapat nya kontakter genom lärprojektet? Ange på en skala 1-5, där 1 motsvarar ”inga alls” och 5 ”ja, många”.</vt:lpstr>
      <vt:lpstr>F15: Har du redan använt dig av dina nya kontakter i arbetet?</vt:lpstr>
      <vt:lpstr>F15: Har du redan använt dig av dina nya kontakter i arbetet?</vt:lpstr>
      <vt:lpstr>F16: Har lärprojektet bidragit till nya verktyg, metoder och/eller modeller som du bedömer att du kan använda i ditt arbete? Ange på en skala 1-5, där 1 motsvarar ”inte alls ” och 5 ”ja, absolut”.</vt:lpstr>
      <vt:lpstr>F16: Har lärprojektet bidragit till nya verktyg, metoder och/eller modeller som du bedömer att du kan använda i ditt arbete? Ange på en skala 1-5, där 1 motsvarar ”inte alls ” och 5 ”ja, absolut”.</vt:lpstr>
      <vt:lpstr>F17: Har du redan använt dig av de nya verktygen eller dokumentationen i ditt arbete?</vt:lpstr>
      <vt:lpstr>F17: Har du redan använt dig av de nya verktygen eller dokumentationen i ditt arbete?</vt:lpstr>
      <vt:lpstr>F18: Upplever du att lärprojektets sammantagna resultat är relevant och användbart? Ange på en skala 1-5, där 1 motsvarar ”inte alls” och 5 ”ja, absolut”.</vt:lpstr>
      <vt:lpstr>F18: Upplever du att lärprojektets sammantagna resultat är relevant och användbart? Ange på en skala 1-5, där 1 motsvarar ”inte alls” och 5 ”ja, absolut”.</vt:lpstr>
      <vt:lpstr>F19: Bedömer du att din organisation kommer att ha nytta av att du deltagit i lärprojektet? Ange på en skala 1-5, där 1 motsvarar ”inte alls” och 5 ”ja, absolut”.</vt:lpstr>
      <vt:lpstr>F19: Bedömer du att din organisation kommer att ha nytta av att du deltagit i lärprojektet? Ange på en skala 1-5, där 1 motsvarar ”inte alls” och 5 ”ja, absolut”.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Moe Eva</dc:creator>
  <cp:lastModifiedBy>Moe Eva</cp:lastModifiedBy>
  <cp:revision>1</cp:revision>
  <dcterms:modified xsi:type="dcterms:W3CDTF">2024-03-11T09:52:26Z</dcterms:modified>
</cp:coreProperties>
</file>