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6"/>
  </p:notesMasterIdLst>
  <p:sldIdLst>
    <p:sldId id="453" r:id="rId5"/>
  </p:sldIdLst>
  <p:sldSz cx="12192000" cy="6858000"/>
  <p:notesSz cx="6858000" cy="9144000"/>
  <p:defaultTextStyle>
    <a:defPPr>
      <a:defRPr lang="sv-SE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800"/>
    <a:srgbClr val="EB690B"/>
    <a:srgbClr val="C9D9B5"/>
    <a:srgbClr val="BDC2BF"/>
    <a:srgbClr val="B3B8B6"/>
    <a:srgbClr val="D3D8D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8"/>
    <p:restoredTop sz="83407" autoAdjust="0"/>
  </p:normalViewPr>
  <p:slideViewPr>
    <p:cSldViewPr snapToGrid="0">
      <p:cViewPr varScale="1">
        <p:scale>
          <a:sx n="143" d="100"/>
          <a:sy n="143" d="100"/>
        </p:scale>
        <p:origin x="232" y="6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C171D-06FE-418C-9821-401303935767}" type="datetimeFigureOut">
              <a:rPr lang="sv-SE" smtClean="0"/>
              <a:t>2023-06-12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41F4E-BBAA-4383-8F3A-72C0D03572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55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CB588CFC-F188-2ED5-ED80-CC9F63E73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56082320-4087-E27A-215C-16E1CF66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03" y="757012"/>
            <a:ext cx="7647435" cy="912132"/>
          </a:xfrm>
          <a:prstGeom prst="rect">
            <a:avLst/>
          </a:prstGeom>
        </p:spPr>
        <p:txBody>
          <a:bodyPr anchor="t" anchorCtr="0"/>
          <a:lstStyle>
            <a:lvl1pPr algn="l">
              <a:defRPr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869A4E76-6CF5-B05D-CD42-6FA841CDD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160" y="1784195"/>
            <a:ext cx="7617124" cy="4410385"/>
          </a:xfrm>
          <a:prstGeom prst="rect">
            <a:avLst/>
          </a:prstGeom>
        </p:spPr>
        <p:txBody>
          <a:bodyPr/>
          <a:lstStyle>
            <a:lvl1pPr marL="273050" indent="-273050">
              <a:tabLst/>
              <a:defRPr sz="2800"/>
            </a:lvl1pPr>
            <a:lvl2pPr marL="625475" indent="-265113">
              <a:buSzPct val="90000"/>
              <a:buFont typeface="Courier New" panose="02070309020205020404" pitchFamily="49" charset="0"/>
              <a:buChar char="o"/>
              <a:tabLst/>
              <a:defRPr sz="2800"/>
            </a:lvl2pPr>
            <a:lvl3pPr marL="977900" indent="-266700">
              <a:buSzPct val="90000"/>
              <a:buFont typeface="Courier New" panose="02070309020205020404" pitchFamily="49" charset="0"/>
              <a:buChar char="o"/>
              <a:tabLst/>
              <a:defRPr sz="24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7645420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36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A45E01D-594C-921B-F60F-A8E51C9C7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42" r="40550"/>
          <a:stretch/>
        </p:blipFill>
        <p:spPr>
          <a:xfrm>
            <a:off x="0" y="0"/>
            <a:ext cx="322063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18AD44B-69D3-FE8C-BEAE-D97A2807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549" y="538181"/>
            <a:ext cx="7647435" cy="1204650"/>
          </a:xfrm>
          <a:prstGeom prst="rect">
            <a:avLst/>
          </a:prstGeom>
        </p:spPr>
        <p:txBody>
          <a:bodyPr/>
          <a:lstStyle/>
          <a:p>
            <a:r>
              <a:rPr lang="sv-SE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Näringslivets gröna omställning </a:t>
            </a:r>
            <a:br>
              <a:rPr lang="sv-S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sv-SE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nytt </a:t>
            </a:r>
            <a:r>
              <a:rPr lang="sv-SE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lärprojekt</a:t>
            </a:r>
            <a:r>
              <a:rPr lang="sv-SE" sz="3200" dirty="0">
                <a:effectLst/>
              </a:rPr>
              <a:t> 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58570D-90B8-5D36-25A9-328184255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160" y="2034286"/>
            <a:ext cx="6756978" cy="4410385"/>
          </a:xfrm>
          <a:prstGeom prst="rect">
            <a:avLst/>
          </a:prstGeom>
        </p:spPr>
        <p:txBody>
          <a:bodyPr/>
          <a:lstStyle/>
          <a:p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Regionens roll i företagens gröna omställning.</a:t>
            </a:r>
          </a:p>
          <a:p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Verktyg, målkonflikter och värdet av samverkan.</a:t>
            </a:r>
          </a:p>
          <a:p>
            <a:r>
              <a:rPr lang="sv-S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Studiebesök: </a:t>
            </a: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Norrbottens industrisatsningar, </a:t>
            </a:r>
            <a:b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Onsala rymdobservatorium (bygg/återbruk), </a:t>
            </a:r>
            <a:b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Skånes livsmedelskluster, industriell symbios mm.</a:t>
            </a:r>
          </a:p>
          <a:p>
            <a:r>
              <a:rPr lang="sv-S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Målgrupp: </a:t>
            </a: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Regionala utvecklare: </a:t>
            </a:r>
            <a:b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näringsliv, hållbarhetsfrågor </a:t>
            </a:r>
            <a:b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viktigt med flera perspektiv.</a:t>
            </a:r>
          </a:p>
        </p:txBody>
      </p:sp>
      <p:sp>
        <p:nvSpPr>
          <p:cNvPr id="4" name="Rundad rektangulär pratbubbla 3">
            <a:extLst>
              <a:ext uri="{FF2B5EF4-FFF2-40B4-BE49-F238E27FC236}">
                <a16:creationId xmlns:a16="http://schemas.microsoft.com/office/drawing/2014/main" id="{907F0E77-6819-C63D-5F2A-73C5E19A4518}"/>
              </a:ext>
            </a:extLst>
          </p:cNvPr>
          <p:cNvSpPr/>
          <p:nvPr/>
        </p:nvSpPr>
        <p:spPr>
          <a:xfrm flipH="1">
            <a:off x="398583" y="3735753"/>
            <a:ext cx="2422770" cy="1978913"/>
          </a:xfrm>
          <a:prstGeom prst="wedgeRoundRectCallout">
            <a:avLst>
              <a:gd name="adj1" fmla="val -40898"/>
              <a:gd name="adj2" fmla="val 80526"/>
              <a:gd name="adj3" fmla="val 16667"/>
            </a:avLst>
          </a:prstGeom>
          <a:solidFill>
            <a:srgbClr val="B1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i Luleå </a:t>
            </a:r>
            <a:br>
              <a:rPr lang="sv-SE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30-31 aug.</a:t>
            </a:r>
          </a:p>
        </p:txBody>
      </p:sp>
      <p:sp>
        <p:nvSpPr>
          <p:cNvPr id="5" name="Rundad rektangulär pratbubbla 4">
            <a:extLst>
              <a:ext uri="{FF2B5EF4-FFF2-40B4-BE49-F238E27FC236}">
                <a16:creationId xmlns:a16="http://schemas.microsoft.com/office/drawing/2014/main" id="{98575F2F-FD7F-6157-0FB8-03A6D583C414}"/>
              </a:ext>
            </a:extLst>
          </p:cNvPr>
          <p:cNvSpPr/>
          <p:nvPr/>
        </p:nvSpPr>
        <p:spPr>
          <a:xfrm flipH="1">
            <a:off x="9018954" y="4282830"/>
            <a:ext cx="2289908" cy="1430217"/>
          </a:xfrm>
          <a:prstGeom prst="wedgeRoundRectCallout">
            <a:avLst>
              <a:gd name="adj1" fmla="val -40898"/>
              <a:gd name="adj2" fmla="val 80526"/>
              <a:gd name="adj3" fmla="val 16667"/>
            </a:avLst>
          </a:prstGeom>
          <a:solidFill>
            <a:srgbClr val="EB6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Läs mer och anmäl dig på webben: </a:t>
            </a:r>
            <a:r>
              <a:rPr lang="sv-SE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www.reglab.se</a:t>
            </a:r>
            <a:endParaRPr lang="sv-SE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v-SE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Välkommen!</a:t>
            </a:r>
          </a:p>
        </p:txBody>
      </p:sp>
      <p:pic>
        <p:nvPicPr>
          <p:cNvPr id="7" name="Bildobjekt 4">
            <a:extLst>
              <a:ext uri="{FF2B5EF4-FFF2-40B4-BE49-F238E27FC236}">
                <a16:creationId xmlns:a16="http://schemas.microsoft.com/office/drawing/2014/main" id="{34112FB8-0B8B-7A77-27FB-0BC76E9A3A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0218865" y="6307015"/>
            <a:ext cx="1654564" cy="27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6384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1_Anpassad formgivning">
  <a:themeElements>
    <a:clrScheme name="Ege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DA1C3"/>
      </a:accent1>
      <a:accent2>
        <a:srgbClr val="EB6915"/>
      </a:accent2>
      <a:accent3>
        <a:srgbClr val="BDC3C0"/>
      </a:accent3>
      <a:accent4>
        <a:srgbClr val="D3DBB5"/>
      </a:accent4>
      <a:accent5>
        <a:srgbClr val="99B620"/>
      </a:accent5>
      <a:accent6>
        <a:srgbClr val="F7B61B"/>
      </a:accent6>
      <a:hlink>
        <a:srgbClr val="416B8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lab_mall 2023" id="{CE87B8AD-FAD1-D648-B6B5-5908A4E8B103}" vid="{197C57D0-86C8-694E-B539-14DC98A04BA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22470EC432CF4593C1CD1E15EF398D" ma:contentTypeVersion="2" ma:contentTypeDescription="Skapa ett nytt dokument." ma:contentTypeScope="" ma:versionID="4c31a03f30c3c61c8cdd93f2f04b0980">
  <xsd:schema xmlns:xsd="http://www.w3.org/2001/XMLSchema" xmlns:xs="http://www.w3.org/2001/XMLSchema" xmlns:p="http://schemas.microsoft.com/office/2006/metadata/properties" xmlns:ns2="81e3dd25-82bf-4189-9097-bf2837dd6988" targetNamespace="http://schemas.microsoft.com/office/2006/metadata/properties" ma:root="true" ma:fieldsID="ef0ec01fd372d5b1b9721ffcd577d12e" ns2:_="">
    <xsd:import namespace="81e3dd25-82bf-4189-9097-bf2837dd69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3dd25-82bf-4189-9097-bf2837dd69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18F6A5-2AAC-47A1-9DA1-03872CD56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31F4AF-254D-448D-BC05-21335DE7E7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e3dd25-82bf-4189-9097-bf2837dd69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918ECF-976F-4B10-928E-01254B59D5E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85cdbc8-2ea3-4d4e-b74f-815e8b1dbe6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81</Words>
  <Application>Microsoft Macintosh PowerPoint</Application>
  <PresentationFormat>Bredbild</PresentationFormat>
  <Paragraphs>8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Courier New</vt:lpstr>
      <vt:lpstr>1_Anpassad formgivning</vt:lpstr>
      <vt:lpstr>Näringslivets gröna omställning  – nytt lärprojekt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--</dc:creator>
  <cp:lastModifiedBy>Fanfar Kommunikation AB</cp:lastModifiedBy>
  <cp:revision>230</cp:revision>
  <cp:lastPrinted>2023-06-12T11:01:13Z</cp:lastPrinted>
  <dcterms:created xsi:type="dcterms:W3CDTF">2014-12-15T22:05:22Z</dcterms:created>
  <dcterms:modified xsi:type="dcterms:W3CDTF">2023-06-12T12:01:05Z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0x0101001A22470EC432CF4593C1CD1E15EF398D</vt:lpwstr>
  </property>
</Properties>
</file>