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7" r:id="rId2"/>
    <p:sldId id="280" r:id="rId3"/>
    <p:sldId id="299" r:id="rId4"/>
    <p:sldId id="300" r:id="rId5"/>
    <p:sldId id="309" r:id="rId6"/>
    <p:sldId id="310" r:id="rId7"/>
    <p:sldId id="311" r:id="rId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969C"/>
    <a:srgbClr val="C6E8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just format 1 - Dekorfär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952" autoAdjust="0"/>
  </p:normalViewPr>
  <p:slideViewPr>
    <p:cSldViewPr snapToGrid="0" showGuides="1">
      <p:cViewPr varScale="1">
        <p:scale>
          <a:sx n="51" d="100"/>
          <a:sy n="51" d="100"/>
        </p:scale>
        <p:origin x="1256" y="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3C04C7-4DC6-4649-BF6C-0A6D8D593CFF}" type="doc">
      <dgm:prSet loTypeId="urn:microsoft.com/office/officeart/2005/8/layout/cycle8" loCatId="cycle" qsTypeId="urn:microsoft.com/office/officeart/2005/8/quickstyle/simple1" qsCatId="simple" csTypeId="urn:microsoft.com/office/officeart/2005/8/colors/accent1_2" csCatId="accent1" phldr="1"/>
      <dgm:spPr/>
    </dgm:pt>
    <dgm:pt modelId="{8751A40A-6EE5-4426-A6D9-BB3B8DF0B690}">
      <dgm:prSet phldrT="[Text]"/>
      <dgm:spPr/>
      <dgm:t>
        <a:bodyPr/>
        <a:lstStyle/>
        <a:p>
          <a:r>
            <a:rPr lang="sv-SE" dirty="0"/>
            <a:t>Framväxande tjänstenäringar</a:t>
          </a:r>
        </a:p>
      </dgm:t>
    </dgm:pt>
    <dgm:pt modelId="{C057E0C5-E963-4F5E-B006-D2237959883F}" type="parTrans" cxnId="{F351DB11-3F56-491B-9452-EA231B7FCB5D}">
      <dgm:prSet/>
      <dgm:spPr/>
      <dgm:t>
        <a:bodyPr/>
        <a:lstStyle/>
        <a:p>
          <a:endParaRPr lang="sv-SE"/>
        </a:p>
      </dgm:t>
    </dgm:pt>
    <dgm:pt modelId="{70551E9B-B408-4C04-9212-6DBE6C420F76}" type="sibTrans" cxnId="{F351DB11-3F56-491B-9452-EA231B7FCB5D}">
      <dgm:prSet/>
      <dgm:spPr/>
      <dgm:t>
        <a:bodyPr/>
        <a:lstStyle/>
        <a:p>
          <a:endParaRPr lang="sv-SE"/>
        </a:p>
      </dgm:t>
    </dgm:pt>
    <dgm:pt modelId="{17341617-4884-4B8F-BEC7-974B006A331C}">
      <dgm:prSet phldrT="[Text]"/>
      <dgm:spPr/>
      <dgm:t>
        <a:bodyPr/>
        <a:lstStyle/>
        <a:p>
          <a:r>
            <a:rPr lang="sv-SE" dirty="0"/>
            <a:t>Välfärdstjänster</a:t>
          </a:r>
        </a:p>
      </dgm:t>
    </dgm:pt>
    <dgm:pt modelId="{F2E4D528-9DF5-42C3-9795-190B5801DC11}" type="parTrans" cxnId="{966BBB2F-F924-4328-B92D-A8C249BE44C3}">
      <dgm:prSet/>
      <dgm:spPr/>
      <dgm:t>
        <a:bodyPr/>
        <a:lstStyle/>
        <a:p>
          <a:endParaRPr lang="sv-SE"/>
        </a:p>
      </dgm:t>
    </dgm:pt>
    <dgm:pt modelId="{03253BA3-9D70-419E-90C9-F3EF7EC1A51A}" type="sibTrans" cxnId="{966BBB2F-F924-4328-B92D-A8C249BE44C3}">
      <dgm:prSet/>
      <dgm:spPr/>
      <dgm:t>
        <a:bodyPr/>
        <a:lstStyle/>
        <a:p>
          <a:endParaRPr lang="sv-SE"/>
        </a:p>
      </dgm:t>
    </dgm:pt>
    <dgm:pt modelId="{F7939ED1-7EA0-4742-B60D-150C3BF78F0D}">
      <dgm:prSet phldrT="[Text]"/>
      <dgm:spPr/>
      <dgm:t>
        <a:bodyPr/>
        <a:lstStyle/>
        <a:p>
          <a:r>
            <a:rPr lang="sv-SE" dirty="0"/>
            <a:t>Traditionella näringar</a:t>
          </a:r>
        </a:p>
      </dgm:t>
    </dgm:pt>
    <dgm:pt modelId="{0C511903-CD95-4AD5-B519-FB1C7DABEE7E}" type="parTrans" cxnId="{DEFF9607-A23E-4B7C-BC54-4D8FF8ABC114}">
      <dgm:prSet/>
      <dgm:spPr/>
      <dgm:t>
        <a:bodyPr/>
        <a:lstStyle/>
        <a:p>
          <a:endParaRPr lang="sv-SE"/>
        </a:p>
      </dgm:t>
    </dgm:pt>
    <dgm:pt modelId="{27A86DC8-4A6C-41BF-8F88-ECDC89E252F6}" type="sibTrans" cxnId="{DEFF9607-A23E-4B7C-BC54-4D8FF8ABC114}">
      <dgm:prSet/>
      <dgm:spPr/>
      <dgm:t>
        <a:bodyPr/>
        <a:lstStyle/>
        <a:p>
          <a:endParaRPr lang="sv-SE"/>
        </a:p>
      </dgm:t>
    </dgm:pt>
    <dgm:pt modelId="{FA1EC6BD-415C-4713-B208-7A51ECA2BB3E}" type="pres">
      <dgm:prSet presAssocID="{4E3C04C7-4DC6-4649-BF6C-0A6D8D593CFF}" presName="compositeShape" presStyleCnt="0">
        <dgm:presLayoutVars>
          <dgm:chMax val="7"/>
          <dgm:dir/>
          <dgm:resizeHandles val="exact"/>
        </dgm:presLayoutVars>
      </dgm:prSet>
      <dgm:spPr/>
    </dgm:pt>
    <dgm:pt modelId="{4C55CB5F-23BC-49F7-9213-C072E28BC114}" type="pres">
      <dgm:prSet presAssocID="{4E3C04C7-4DC6-4649-BF6C-0A6D8D593CFF}" presName="wedge1" presStyleLbl="node1" presStyleIdx="0" presStyleCnt="3"/>
      <dgm:spPr/>
    </dgm:pt>
    <dgm:pt modelId="{6886B927-58A1-43DA-BCBE-81CCD9B9FCE0}" type="pres">
      <dgm:prSet presAssocID="{4E3C04C7-4DC6-4649-BF6C-0A6D8D593CFF}" presName="dummy1a" presStyleCnt="0"/>
      <dgm:spPr/>
    </dgm:pt>
    <dgm:pt modelId="{F8789411-1160-4265-994E-FD1415D33F71}" type="pres">
      <dgm:prSet presAssocID="{4E3C04C7-4DC6-4649-BF6C-0A6D8D593CFF}" presName="dummy1b" presStyleCnt="0"/>
      <dgm:spPr/>
    </dgm:pt>
    <dgm:pt modelId="{BD01BB2F-2A42-47E3-958F-B40ECBC6BA30}" type="pres">
      <dgm:prSet presAssocID="{4E3C04C7-4DC6-4649-BF6C-0A6D8D593CFF}" presName="wedge1Tx" presStyleLbl="node1" presStyleIdx="0" presStyleCnt="3">
        <dgm:presLayoutVars>
          <dgm:chMax val="0"/>
          <dgm:chPref val="0"/>
          <dgm:bulletEnabled val="1"/>
        </dgm:presLayoutVars>
      </dgm:prSet>
      <dgm:spPr/>
    </dgm:pt>
    <dgm:pt modelId="{E18398C1-B999-4EFA-AE0B-8AB9FF376C4F}" type="pres">
      <dgm:prSet presAssocID="{4E3C04C7-4DC6-4649-BF6C-0A6D8D593CFF}" presName="wedge2" presStyleLbl="node1" presStyleIdx="1" presStyleCnt="3"/>
      <dgm:spPr/>
    </dgm:pt>
    <dgm:pt modelId="{E498C574-B26D-4D53-9494-7097ADC8E45C}" type="pres">
      <dgm:prSet presAssocID="{4E3C04C7-4DC6-4649-BF6C-0A6D8D593CFF}" presName="dummy2a" presStyleCnt="0"/>
      <dgm:spPr/>
    </dgm:pt>
    <dgm:pt modelId="{016338AE-6E1B-4306-AB5C-F814C9DBF929}" type="pres">
      <dgm:prSet presAssocID="{4E3C04C7-4DC6-4649-BF6C-0A6D8D593CFF}" presName="dummy2b" presStyleCnt="0"/>
      <dgm:spPr/>
    </dgm:pt>
    <dgm:pt modelId="{65F23853-4351-427C-B6F5-ED712964E02F}" type="pres">
      <dgm:prSet presAssocID="{4E3C04C7-4DC6-4649-BF6C-0A6D8D593CFF}" presName="wedge2Tx" presStyleLbl="node1" presStyleIdx="1" presStyleCnt="3">
        <dgm:presLayoutVars>
          <dgm:chMax val="0"/>
          <dgm:chPref val="0"/>
          <dgm:bulletEnabled val="1"/>
        </dgm:presLayoutVars>
      </dgm:prSet>
      <dgm:spPr/>
    </dgm:pt>
    <dgm:pt modelId="{1B162077-7D6D-4952-8107-28BBED88B0A5}" type="pres">
      <dgm:prSet presAssocID="{4E3C04C7-4DC6-4649-BF6C-0A6D8D593CFF}" presName="wedge3" presStyleLbl="node1" presStyleIdx="2" presStyleCnt="3"/>
      <dgm:spPr/>
    </dgm:pt>
    <dgm:pt modelId="{23C78825-7231-44B4-9B36-7561AF544A96}" type="pres">
      <dgm:prSet presAssocID="{4E3C04C7-4DC6-4649-BF6C-0A6D8D593CFF}" presName="dummy3a" presStyleCnt="0"/>
      <dgm:spPr/>
    </dgm:pt>
    <dgm:pt modelId="{F3C8A06F-4609-4633-A4BD-7A71BB3CA7B7}" type="pres">
      <dgm:prSet presAssocID="{4E3C04C7-4DC6-4649-BF6C-0A6D8D593CFF}" presName="dummy3b" presStyleCnt="0"/>
      <dgm:spPr/>
    </dgm:pt>
    <dgm:pt modelId="{18A22B03-75B4-4286-86D3-E553A7EE6C05}" type="pres">
      <dgm:prSet presAssocID="{4E3C04C7-4DC6-4649-BF6C-0A6D8D593CFF}" presName="wedge3Tx" presStyleLbl="node1" presStyleIdx="2" presStyleCnt="3">
        <dgm:presLayoutVars>
          <dgm:chMax val="0"/>
          <dgm:chPref val="0"/>
          <dgm:bulletEnabled val="1"/>
        </dgm:presLayoutVars>
      </dgm:prSet>
      <dgm:spPr/>
    </dgm:pt>
    <dgm:pt modelId="{7DBB34FD-A419-4F02-8E18-7A8A53C8E799}" type="pres">
      <dgm:prSet presAssocID="{70551E9B-B408-4C04-9212-6DBE6C420F76}" presName="arrowWedge1" presStyleLbl="fgSibTrans2D1" presStyleIdx="0" presStyleCnt="3"/>
      <dgm:spPr/>
    </dgm:pt>
    <dgm:pt modelId="{A2400DC3-CD3C-450D-A138-F63B84B92569}" type="pres">
      <dgm:prSet presAssocID="{03253BA3-9D70-419E-90C9-F3EF7EC1A51A}" presName="arrowWedge2" presStyleLbl="fgSibTrans2D1" presStyleIdx="1" presStyleCnt="3"/>
      <dgm:spPr/>
    </dgm:pt>
    <dgm:pt modelId="{6A5B4726-6905-408F-BF2E-C707FCA9E61C}" type="pres">
      <dgm:prSet presAssocID="{27A86DC8-4A6C-41BF-8F88-ECDC89E252F6}" presName="arrowWedge3" presStyleLbl="fgSibTrans2D1" presStyleIdx="2" presStyleCnt="3"/>
      <dgm:spPr/>
    </dgm:pt>
  </dgm:ptLst>
  <dgm:cxnLst>
    <dgm:cxn modelId="{0A081B04-C4DD-439B-881F-1C5156A72C19}" type="presOf" srcId="{4E3C04C7-4DC6-4649-BF6C-0A6D8D593CFF}" destId="{FA1EC6BD-415C-4713-B208-7A51ECA2BB3E}" srcOrd="0" destOrd="0" presId="urn:microsoft.com/office/officeart/2005/8/layout/cycle8"/>
    <dgm:cxn modelId="{DEFF9607-A23E-4B7C-BC54-4D8FF8ABC114}" srcId="{4E3C04C7-4DC6-4649-BF6C-0A6D8D593CFF}" destId="{F7939ED1-7EA0-4742-B60D-150C3BF78F0D}" srcOrd="2" destOrd="0" parTransId="{0C511903-CD95-4AD5-B519-FB1C7DABEE7E}" sibTransId="{27A86DC8-4A6C-41BF-8F88-ECDC89E252F6}"/>
    <dgm:cxn modelId="{2D745D0A-541E-445D-A327-BB0F229E005F}" type="presOf" srcId="{17341617-4884-4B8F-BEC7-974B006A331C}" destId="{65F23853-4351-427C-B6F5-ED712964E02F}" srcOrd="1" destOrd="0" presId="urn:microsoft.com/office/officeart/2005/8/layout/cycle8"/>
    <dgm:cxn modelId="{19EDE20D-E1FE-423C-87E2-970DB028E9B7}" type="presOf" srcId="{F7939ED1-7EA0-4742-B60D-150C3BF78F0D}" destId="{18A22B03-75B4-4286-86D3-E553A7EE6C05}" srcOrd="1" destOrd="0" presId="urn:microsoft.com/office/officeart/2005/8/layout/cycle8"/>
    <dgm:cxn modelId="{F351DB11-3F56-491B-9452-EA231B7FCB5D}" srcId="{4E3C04C7-4DC6-4649-BF6C-0A6D8D593CFF}" destId="{8751A40A-6EE5-4426-A6D9-BB3B8DF0B690}" srcOrd="0" destOrd="0" parTransId="{C057E0C5-E963-4F5E-B006-D2237959883F}" sibTransId="{70551E9B-B408-4C04-9212-6DBE6C420F76}"/>
    <dgm:cxn modelId="{966BBB2F-F924-4328-B92D-A8C249BE44C3}" srcId="{4E3C04C7-4DC6-4649-BF6C-0A6D8D593CFF}" destId="{17341617-4884-4B8F-BEC7-974B006A331C}" srcOrd="1" destOrd="0" parTransId="{F2E4D528-9DF5-42C3-9795-190B5801DC11}" sibTransId="{03253BA3-9D70-419E-90C9-F3EF7EC1A51A}"/>
    <dgm:cxn modelId="{9C79B83D-4CB8-4192-9E59-4C1DF243B4B8}" type="presOf" srcId="{8751A40A-6EE5-4426-A6D9-BB3B8DF0B690}" destId="{4C55CB5F-23BC-49F7-9213-C072E28BC114}" srcOrd="0" destOrd="0" presId="urn:microsoft.com/office/officeart/2005/8/layout/cycle8"/>
    <dgm:cxn modelId="{18B42389-8522-4A5E-B1B3-478D8A8ACD1B}" type="presOf" srcId="{F7939ED1-7EA0-4742-B60D-150C3BF78F0D}" destId="{1B162077-7D6D-4952-8107-28BBED88B0A5}" srcOrd="0" destOrd="0" presId="urn:microsoft.com/office/officeart/2005/8/layout/cycle8"/>
    <dgm:cxn modelId="{1FB978DE-A37A-4FDB-810F-4A6BDECB994B}" type="presOf" srcId="{17341617-4884-4B8F-BEC7-974B006A331C}" destId="{E18398C1-B999-4EFA-AE0B-8AB9FF376C4F}" srcOrd="0" destOrd="0" presId="urn:microsoft.com/office/officeart/2005/8/layout/cycle8"/>
    <dgm:cxn modelId="{D0171BF0-916D-44B4-8CEA-E230A97A312F}" type="presOf" srcId="{8751A40A-6EE5-4426-A6D9-BB3B8DF0B690}" destId="{BD01BB2F-2A42-47E3-958F-B40ECBC6BA30}" srcOrd="1" destOrd="0" presId="urn:microsoft.com/office/officeart/2005/8/layout/cycle8"/>
    <dgm:cxn modelId="{8B199B2B-91E5-4C16-B6B7-BC9244EAACFA}" type="presParOf" srcId="{FA1EC6BD-415C-4713-B208-7A51ECA2BB3E}" destId="{4C55CB5F-23BC-49F7-9213-C072E28BC114}" srcOrd="0" destOrd="0" presId="urn:microsoft.com/office/officeart/2005/8/layout/cycle8"/>
    <dgm:cxn modelId="{71C4F060-07A9-4EAC-8BE3-6867D6203FED}" type="presParOf" srcId="{FA1EC6BD-415C-4713-B208-7A51ECA2BB3E}" destId="{6886B927-58A1-43DA-BCBE-81CCD9B9FCE0}" srcOrd="1" destOrd="0" presId="urn:microsoft.com/office/officeart/2005/8/layout/cycle8"/>
    <dgm:cxn modelId="{DA921DC5-9302-411B-92B3-22510A7E394C}" type="presParOf" srcId="{FA1EC6BD-415C-4713-B208-7A51ECA2BB3E}" destId="{F8789411-1160-4265-994E-FD1415D33F71}" srcOrd="2" destOrd="0" presId="urn:microsoft.com/office/officeart/2005/8/layout/cycle8"/>
    <dgm:cxn modelId="{48283463-757F-46E3-AA59-8E164ADEB44A}" type="presParOf" srcId="{FA1EC6BD-415C-4713-B208-7A51ECA2BB3E}" destId="{BD01BB2F-2A42-47E3-958F-B40ECBC6BA30}" srcOrd="3" destOrd="0" presId="urn:microsoft.com/office/officeart/2005/8/layout/cycle8"/>
    <dgm:cxn modelId="{51D6F246-13D9-4679-B7B1-10300EBB85ED}" type="presParOf" srcId="{FA1EC6BD-415C-4713-B208-7A51ECA2BB3E}" destId="{E18398C1-B999-4EFA-AE0B-8AB9FF376C4F}" srcOrd="4" destOrd="0" presId="urn:microsoft.com/office/officeart/2005/8/layout/cycle8"/>
    <dgm:cxn modelId="{10CCE35C-AE60-41E3-835D-A82F3A28CCC6}" type="presParOf" srcId="{FA1EC6BD-415C-4713-B208-7A51ECA2BB3E}" destId="{E498C574-B26D-4D53-9494-7097ADC8E45C}" srcOrd="5" destOrd="0" presId="urn:microsoft.com/office/officeart/2005/8/layout/cycle8"/>
    <dgm:cxn modelId="{C4E99631-7240-471C-A2AB-44BC58DA0E44}" type="presParOf" srcId="{FA1EC6BD-415C-4713-B208-7A51ECA2BB3E}" destId="{016338AE-6E1B-4306-AB5C-F814C9DBF929}" srcOrd="6" destOrd="0" presId="urn:microsoft.com/office/officeart/2005/8/layout/cycle8"/>
    <dgm:cxn modelId="{A8F57187-EB18-46BE-ACA3-B91250D96ACD}" type="presParOf" srcId="{FA1EC6BD-415C-4713-B208-7A51ECA2BB3E}" destId="{65F23853-4351-427C-B6F5-ED712964E02F}" srcOrd="7" destOrd="0" presId="urn:microsoft.com/office/officeart/2005/8/layout/cycle8"/>
    <dgm:cxn modelId="{6DCB183B-6E48-45BC-AC4F-30E739537AD0}" type="presParOf" srcId="{FA1EC6BD-415C-4713-B208-7A51ECA2BB3E}" destId="{1B162077-7D6D-4952-8107-28BBED88B0A5}" srcOrd="8" destOrd="0" presId="urn:microsoft.com/office/officeart/2005/8/layout/cycle8"/>
    <dgm:cxn modelId="{E6DD3997-5E87-4548-80E6-5DD60D8F14DA}" type="presParOf" srcId="{FA1EC6BD-415C-4713-B208-7A51ECA2BB3E}" destId="{23C78825-7231-44B4-9B36-7561AF544A96}" srcOrd="9" destOrd="0" presId="urn:microsoft.com/office/officeart/2005/8/layout/cycle8"/>
    <dgm:cxn modelId="{1113E60D-5118-4A04-ACB6-FDD8D0A9DD99}" type="presParOf" srcId="{FA1EC6BD-415C-4713-B208-7A51ECA2BB3E}" destId="{F3C8A06F-4609-4633-A4BD-7A71BB3CA7B7}" srcOrd="10" destOrd="0" presId="urn:microsoft.com/office/officeart/2005/8/layout/cycle8"/>
    <dgm:cxn modelId="{8961C498-64A6-4B05-B034-2D2F068BD040}" type="presParOf" srcId="{FA1EC6BD-415C-4713-B208-7A51ECA2BB3E}" destId="{18A22B03-75B4-4286-86D3-E553A7EE6C05}" srcOrd="11" destOrd="0" presId="urn:microsoft.com/office/officeart/2005/8/layout/cycle8"/>
    <dgm:cxn modelId="{5FE356B4-8C59-4AC4-9F87-6926692AA1FA}" type="presParOf" srcId="{FA1EC6BD-415C-4713-B208-7A51ECA2BB3E}" destId="{7DBB34FD-A419-4F02-8E18-7A8A53C8E799}" srcOrd="12" destOrd="0" presId="urn:microsoft.com/office/officeart/2005/8/layout/cycle8"/>
    <dgm:cxn modelId="{FAF473DA-B616-4DB3-934B-2BB3E5B01713}" type="presParOf" srcId="{FA1EC6BD-415C-4713-B208-7A51ECA2BB3E}" destId="{A2400DC3-CD3C-450D-A138-F63B84B92569}" srcOrd="13" destOrd="0" presId="urn:microsoft.com/office/officeart/2005/8/layout/cycle8"/>
    <dgm:cxn modelId="{05073A73-9E09-48E5-BE3F-C1841E97E8E0}" type="presParOf" srcId="{FA1EC6BD-415C-4713-B208-7A51ECA2BB3E}" destId="{6A5B4726-6905-408F-BF2E-C707FCA9E61C}"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5CB5F-23BC-49F7-9213-C072E28BC114}">
      <dsp:nvSpPr>
        <dsp:cNvPr id="0" name=""/>
        <dsp:cNvSpPr/>
      </dsp:nvSpPr>
      <dsp:spPr>
        <a:xfrm>
          <a:off x="1881902" y="352213"/>
          <a:ext cx="4551680" cy="4551680"/>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v-SE" sz="2000" kern="1200" dirty="0"/>
            <a:t>Framväxande tjänstenäringar</a:t>
          </a:r>
        </a:p>
      </dsp:txBody>
      <dsp:txXfrm>
        <a:off x="4280746" y="1316736"/>
        <a:ext cx="1625600" cy="1354666"/>
      </dsp:txXfrm>
    </dsp:sp>
    <dsp:sp modelId="{E18398C1-B999-4EFA-AE0B-8AB9FF376C4F}">
      <dsp:nvSpPr>
        <dsp:cNvPr id="0" name=""/>
        <dsp:cNvSpPr/>
      </dsp:nvSpPr>
      <dsp:spPr>
        <a:xfrm>
          <a:off x="1788159" y="514773"/>
          <a:ext cx="4551680" cy="4551680"/>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v-SE" sz="2000" kern="1200" dirty="0"/>
            <a:t>Välfärdstjänster</a:t>
          </a:r>
        </a:p>
      </dsp:txBody>
      <dsp:txXfrm>
        <a:off x="2871893" y="3467946"/>
        <a:ext cx="2438400" cy="1192106"/>
      </dsp:txXfrm>
    </dsp:sp>
    <dsp:sp modelId="{1B162077-7D6D-4952-8107-28BBED88B0A5}">
      <dsp:nvSpPr>
        <dsp:cNvPr id="0" name=""/>
        <dsp:cNvSpPr/>
      </dsp:nvSpPr>
      <dsp:spPr>
        <a:xfrm>
          <a:off x="1694416" y="352213"/>
          <a:ext cx="4551680" cy="4551680"/>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v-SE" sz="2000" kern="1200" dirty="0"/>
            <a:t>Traditionella näringar</a:t>
          </a:r>
        </a:p>
      </dsp:txBody>
      <dsp:txXfrm>
        <a:off x="2221653" y="1316736"/>
        <a:ext cx="1625600" cy="1354666"/>
      </dsp:txXfrm>
    </dsp:sp>
    <dsp:sp modelId="{7DBB34FD-A419-4F02-8E18-7A8A53C8E799}">
      <dsp:nvSpPr>
        <dsp:cNvPr id="0" name=""/>
        <dsp:cNvSpPr/>
      </dsp:nvSpPr>
      <dsp:spPr>
        <a:xfrm>
          <a:off x="1600507" y="70442"/>
          <a:ext cx="5115221" cy="5115221"/>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400DC3-CD3C-450D-A138-F63B84B92569}">
      <dsp:nvSpPr>
        <dsp:cNvPr id="0" name=""/>
        <dsp:cNvSpPr/>
      </dsp:nvSpPr>
      <dsp:spPr>
        <a:xfrm>
          <a:off x="1506389" y="232714"/>
          <a:ext cx="5115221" cy="511522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5B4726-6905-408F-BF2E-C707FCA9E61C}">
      <dsp:nvSpPr>
        <dsp:cNvPr id="0" name=""/>
        <dsp:cNvSpPr/>
      </dsp:nvSpPr>
      <dsp:spPr>
        <a:xfrm>
          <a:off x="1412270" y="70442"/>
          <a:ext cx="5115221" cy="5115221"/>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1C728C-518D-422F-861F-E267AD0958F0}" type="datetimeFigureOut">
              <a:rPr lang="sv-SE" smtClean="0"/>
              <a:t>2020-04-14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15E3A6-E404-4502-B1AF-93D66ED5D0DB}" type="slidenum">
              <a:rPr lang="sv-SE" smtClean="0"/>
              <a:t>‹#›</a:t>
            </a:fld>
            <a:endParaRPr lang="sv-SE"/>
          </a:p>
        </p:txBody>
      </p:sp>
    </p:spTree>
    <p:extLst>
      <p:ext uri="{BB962C8B-B14F-4D97-AF65-F5344CB8AC3E}">
        <p14:creationId xmlns:p14="http://schemas.microsoft.com/office/powerpoint/2010/main" val="3703822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Landsbygders kompetensförsörjning – redovisning</a:t>
            </a:r>
          </a:p>
          <a:p>
            <a:r>
              <a:rPr lang="sv-SE" dirty="0"/>
              <a:t>till regeringen</a:t>
            </a:r>
          </a:p>
        </p:txBody>
      </p:sp>
      <p:sp>
        <p:nvSpPr>
          <p:cNvPr id="4" name="Platshållare för bildnummer 3"/>
          <p:cNvSpPr>
            <a:spLocks noGrp="1"/>
          </p:cNvSpPr>
          <p:nvPr>
            <p:ph type="sldNum" sz="quarter" idx="5"/>
          </p:nvPr>
        </p:nvSpPr>
        <p:spPr/>
        <p:txBody>
          <a:bodyPr/>
          <a:lstStyle/>
          <a:p>
            <a:fld id="{2B15E3A6-E404-4502-B1AF-93D66ED5D0DB}" type="slidenum">
              <a:rPr lang="sv-SE" smtClean="0"/>
              <a:t>1</a:t>
            </a:fld>
            <a:endParaRPr lang="sv-SE"/>
          </a:p>
        </p:txBody>
      </p:sp>
    </p:spTree>
    <p:extLst>
      <p:ext uri="{BB962C8B-B14F-4D97-AF65-F5344CB8AC3E}">
        <p14:creationId xmlns:p14="http://schemas.microsoft.com/office/powerpoint/2010/main" val="472697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Thomas</a:t>
            </a:r>
          </a:p>
        </p:txBody>
      </p:sp>
      <p:sp>
        <p:nvSpPr>
          <p:cNvPr id="4" name="Platshållare för bildnummer 3"/>
          <p:cNvSpPr>
            <a:spLocks noGrp="1"/>
          </p:cNvSpPr>
          <p:nvPr>
            <p:ph type="sldNum" sz="quarter" idx="5"/>
          </p:nvPr>
        </p:nvSpPr>
        <p:spPr/>
        <p:txBody>
          <a:bodyPr/>
          <a:lstStyle/>
          <a:p>
            <a:fld id="{2B15E3A6-E404-4502-B1AF-93D66ED5D0DB}" type="slidenum">
              <a:rPr lang="sv-SE" smtClean="0"/>
              <a:t>2</a:t>
            </a:fld>
            <a:endParaRPr lang="sv-SE"/>
          </a:p>
        </p:txBody>
      </p:sp>
    </p:spTree>
    <p:extLst>
      <p:ext uri="{BB962C8B-B14F-4D97-AF65-F5344CB8AC3E}">
        <p14:creationId xmlns:p14="http://schemas.microsoft.com/office/powerpoint/2010/main" val="242933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B15E3A6-E404-4502-B1AF-93D66ED5D0DB}" type="slidenum">
              <a:rPr lang="sv-SE" smtClean="0"/>
              <a:t>3</a:t>
            </a:fld>
            <a:endParaRPr lang="sv-SE"/>
          </a:p>
        </p:txBody>
      </p:sp>
    </p:spTree>
    <p:extLst>
      <p:ext uri="{BB962C8B-B14F-4D97-AF65-F5344CB8AC3E}">
        <p14:creationId xmlns:p14="http://schemas.microsoft.com/office/powerpoint/2010/main" val="4063318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842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9029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dk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C1373B-8D7F-4F9B-BAC5-B305186B435B}"/>
              </a:ext>
            </a:extLst>
          </p:cNvPr>
          <p:cNvSpPr>
            <a:spLocks noGrp="1"/>
          </p:cNvSpPr>
          <p:nvPr>
            <p:ph type="ctrTitle" hasCustomPrompt="1"/>
          </p:nvPr>
        </p:nvSpPr>
        <p:spPr>
          <a:xfrm>
            <a:off x="1727200" y="2701415"/>
            <a:ext cx="4418013" cy="615553"/>
          </a:xfrm>
        </p:spPr>
        <p:txBody>
          <a:bodyPr wrap="square" lIns="0" tIns="0" rIns="0" bIns="0" anchor="t">
            <a:spAutoFit/>
          </a:bodyPr>
          <a:lstStyle>
            <a:lvl1pPr algn="l">
              <a:lnSpc>
                <a:spcPts val="4800"/>
              </a:lnSpc>
              <a:defRPr sz="4445">
                <a:solidFill>
                  <a:schemeClr val="lt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Undertittel 2">
            <a:extLst>
              <a:ext uri="{FF2B5EF4-FFF2-40B4-BE49-F238E27FC236}">
                <a16:creationId xmlns:a16="http://schemas.microsoft.com/office/drawing/2014/main" id="{931CED3A-50F2-4188-97CE-30B4253907B0}"/>
              </a:ext>
            </a:extLst>
          </p:cNvPr>
          <p:cNvSpPr>
            <a:spLocks noGrp="1"/>
          </p:cNvSpPr>
          <p:nvPr>
            <p:ph type="subTitle" idx="1" hasCustomPrompt="1"/>
          </p:nvPr>
        </p:nvSpPr>
        <p:spPr>
          <a:xfrm>
            <a:off x="1727200" y="4486224"/>
            <a:ext cx="4418013" cy="246221"/>
          </a:xfrm>
        </p:spPr>
        <p:txBody>
          <a:bodyPr wrap="square" lIns="0" tIns="0" rIns="0" bIns="0">
            <a:spAutoFit/>
          </a:bodyPr>
          <a:lstStyle>
            <a:lvl1pPr marL="0" indent="0" algn="l">
              <a:lnSpc>
                <a:spcPct val="100000"/>
              </a:lnSpc>
              <a:spcBef>
                <a:spcPts val="0"/>
              </a:spcBef>
              <a:buNone/>
              <a:defRPr sz="1600" b="1">
                <a:solidFill>
                  <a:schemeClr val="l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err="1"/>
              <a:t>Click</a:t>
            </a:r>
            <a:r>
              <a:rPr lang="nb-NO" dirty="0"/>
              <a:t> to </a:t>
            </a:r>
            <a:r>
              <a:rPr lang="nb-NO" dirty="0" err="1"/>
              <a:t>add</a:t>
            </a:r>
            <a:r>
              <a:rPr lang="nb-NO" dirty="0"/>
              <a:t> </a:t>
            </a:r>
            <a:r>
              <a:rPr lang="nb-NO" dirty="0" err="1"/>
              <a:t>subtitle</a:t>
            </a:r>
            <a:endParaRPr lang="nb-NO" dirty="0"/>
          </a:p>
        </p:txBody>
      </p:sp>
      <p:pic>
        <p:nvPicPr>
          <p:cNvPr id="13" name="Bilde 12">
            <a:extLst>
              <a:ext uri="{FF2B5EF4-FFF2-40B4-BE49-F238E27FC236}">
                <a16:creationId xmlns:a16="http://schemas.microsoft.com/office/drawing/2014/main" id="{B32B69CC-78A3-4145-B75A-D3D23FF954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393463" y="432448"/>
            <a:ext cx="2257200" cy="149154"/>
          </a:xfrm>
          <a:prstGeom prst="rect">
            <a:avLst/>
          </a:prstGeom>
        </p:spPr>
      </p:pic>
    </p:spTree>
    <p:extLst>
      <p:ext uri="{BB962C8B-B14F-4D97-AF65-F5344CB8AC3E}">
        <p14:creationId xmlns:p14="http://schemas.microsoft.com/office/powerpoint/2010/main" val="3574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hapter slide">
    <p:bg>
      <p:bgPr>
        <a:solidFill>
          <a:schemeClr val="accen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BF10AE26-03BE-4FDB-9505-8888CD95D006}"/>
              </a:ext>
            </a:extLst>
          </p:cNvPr>
          <p:cNvSpPr>
            <a:spLocks noGrp="1"/>
          </p:cNvSpPr>
          <p:nvPr>
            <p:ph type="dt" sz="half" idx="10"/>
          </p:nvPr>
        </p:nvSpPr>
        <p:spPr/>
        <p:txBody>
          <a:bodyPr lIns="0" tIns="0" rIns="0" bIns="0"/>
          <a:lstStyle>
            <a:lvl1pPr>
              <a:defRPr>
                <a:solidFill>
                  <a:schemeClr val="lt1"/>
                </a:solidFill>
              </a:defRPr>
            </a:lvl1pPr>
          </a:lstStyle>
          <a:p>
            <a:fld id="{16F98167-D809-4DD7-937E-EDE8A1D6AD61}" type="datetimeFigureOut">
              <a:rPr lang="nb-NO" smtClean="0"/>
              <a:pPr/>
              <a:t>14.04.2020</a:t>
            </a:fld>
            <a:endParaRPr lang="nb-NO"/>
          </a:p>
        </p:txBody>
      </p:sp>
      <p:sp>
        <p:nvSpPr>
          <p:cNvPr id="5" name="Plassholder for bunntekst 4">
            <a:extLst>
              <a:ext uri="{FF2B5EF4-FFF2-40B4-BE49-F238E27FC236}">
                <a16:creationId xmlns:a16="http://schemas.microsoft.com/office/drawing/2014/main" id="{9F863E4F-EEBC-46AF-8D10-C6913AF2536C}"/>
              </a:ext>
            </a:extLst>
          </p:cNvPr>
          <p:cNvSpPr>
            <a:spLocks noGrp="1"/>
          </p:cNvSpPr>
          <p:nvPr>
            <p:ph type="ftr" sz="quarter" idx="11"/>
          </p:nvPr>
        </p:nvSpPr>
        <p:spPr/>
        <p:txBody>
          <a:bodyPr lIns="0" tIns="0" rIns="0" bIns="0"/>
          <a:lstStyle>
            <a:lvl1pPr>
              <a:defRPr>
                <a:solidFill>
                  <a:schemeClr val="lt1"/>
                </a:solidFill>
              </a:defRPr>
            </a:lvl1pPr>
          </a:lstStyle>
          <a:p>
            <a:endParaRPr lang="nb-NO"/>
          </a:p>
        </p:txBody>
      </p:sp>
      <p:sp>
        <p:nvSpPr>
          <p:cNvPr id="7" name="Tittel 1">
            <a:extLst>
              <a:ext uri="{FF2B5EF4-FFF2-40B4-BE49-F238E27FC236}">
                <a16:creationId xmlns:a16="http://schemas.microsoft.com/office/drawing/2014/main" id="{7F58E44A-A589-4604-A389-32CD152256D1}"/>
              </a:ext>
            </a:extLst>
          </p:cNvPr>
          <p:cNvSpPr>
            <a:spLocks noGrp="1"/>
          </p:cNvSpPr>
          <p:nvPr>
            <p:ph type="ctrTitle" hasCustomPrompt="1"/>
          </p:nvPr>
        </p:nvSpPr>
        <p:spPr>
          <a:xfrm>
            <a:off x="1727200" y="2701415"/>
            <a:ext cx="4418013" cy="615553"/>
          </a:xfrm>
        </p:spPr>
        <p:txBody>
          <a:bodyPr wrap="square" lIns="0" tIns="0" rIns="0" bIns="0" anchor="b">
            <a:spAutoFit/>
          </a:bodyPr>
          <a:lstStyle>
            <a:lvl1pPr algn="l">
              <a:lnSpc>
                <a:spcPts val="4800"/>
              </a:lnSpc>
              <a:defRPr sz="4445">
                <a:solidFill>
                  <a:schemeClr val="lt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8" name="Undertittel 2">
            <a:extLst>
              <a:ext uri="{FF2B5EF4-FFF2-40B4-BE49-F238E27FC236}">
                <a16:creationId xmlns:a16="http://schemas.microsoft.com/office/drawing/2014/main" id="{DD29AE03-C2B2-4C53-83D5-50640C6A9756}"/>
              </a:ext>
            </a:extLst>
          </p:cNvPr>
          <p:cNvSpPr>
            <a:spLocks noGrp="1"/>
          </p:cNvSpPr>
          <p:nvPr>
            <p:ph type="subTitle" idx="1" hasCustomPrompt="1"/>
          </p:nvPr>
        </p:nvSpPr>
        <p:spPr>
          <a:xfrm>
            <a:off x="1727200" y="3333201"/>
            <a:ext cx="4418013" cy="2462213"/>
          </a:xfrm>
        </p:spPr>
        <p:txBody>
          <a:bodyPr wrap="square" lIns="0" tIns="0" rIns="0" bIns="0">
            <a:noAutofit/>
          </a:bodyPr>
          <a:lstStyle>
            <a:lvl1pPr marL="0" indent="0" algn="l">
              <a:lnSpc>
                <a:spcPts val="4800"/>
              </a:lnSpc>
              <a:spcBef>
                <a:spcPts val="0"/>
              </a:spcBef>
              <a:buNone/>
              <a:defRPr sz="4450" b="0">
                <a:solidFill>
                  <a:schemeClr val="l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err="1"/>
              <a:t>Click</a:t>
            </a:r>
            <a:r>
              <a:rPr lang="nb-NO" dirty="0"/>
              <a:t> to </a:t>
            </a:r>
            <a:r>
              <a:rPr lang="nb-NO" dirty="0" err="1"/>
              <a:t>add</a:t>
            </a:r>
            <a:r>
              <a:rPr lang="nb-NO" dirty="0"/>
              <a:t> </a:t>
            </a:r>
            <a:r>
              <a:rPr lang="nb-NO" dirty="0" err="1"/>
              <a:t>subtitle</a:t>
            </a:r>
            <a:endParaRPr lang="nb-NO" dirty="0"/>
          </a:p>
        </p:txBody>
      </p:sp>
      <p:pic>
        <p:nvPicPr>
          <p:cNvPr id="12" name="Bilde 12">
            <a:extLst>
              <a:ext uri="{FF2B5EF4-FFF2-40B4-BE49-F238E27FC236}">
                <a16:creationId xmlns:a16="http://schemas.microsoft.com/office/drawing/2014/main" id="{8C6C1D12-FD28-4449-942C-744AFEA537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393463" y="432448"/>
            <a:ext cx="2257200" cy="149154"/>
          </a:xfrm>
          <a:prstGeom prst="rect">
            <a:avLst/>
          </a:prstGeom>
        </p:spPr>
      </p:pic>
    </p:spTree>
    <p:extLst>
      <p:ext uri="{BB962C8B-B14F-4D97-AF65-F5344CB8AC3E}">
        <p14:creationId xmlns:p14="http://schemas.microsoft.com/office/powerpoint/2010/main" val="130370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slide #2">
    <p:bg>
      <p:bgPr>
        <a:solidFill>
          <a:schemeClr val="lt1"/>
        </a:solidFill>
        <a:effectLst/>
      </p:bgPr>
    </p:bg>
    <p:spTree>
      <p:nvGrpSpPr>
        <p:cNvPr id="1" name=""/>
        <p:cNvGrpSpPr/>
        <p:nvPr/>
      </p:nvGrpSpPr>
      <p:grpSpPr>
        <a:xfrm>
          <a:off x="0" y="0"/>
          <a:ext cx="0" cy="0"/>
          <a:chOff x="0" y="0"/>
          <a:chExt cx="0" cy="0"/>
        </a:xfrm>
      </p:grpSpPr>
      <p:pic>
        <p:nvPicPr>
          <p:cNvPr id="3" name="Bilde 2" descr="Et bilde som inneholder transport, ballong, luftfartøy&#10;&#10;Automatisk generert beskrivelse">
            <a:extLst>
              <a:ext uri="{FF2B5EF4-FFF2-40B4-BE49-F238E27FC236}">
                <a16:creationId xmlns:a16="http://schemas.microsoft.com/office/drawing/2014/main" id="{E1D7B226-66D3-4210-B658-06AB4E0C7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4080" y="445810"/>
            <a:ext cx="7042070" cy="5980390"/>
          </a:xfrm>
          <a:prstGeom prst="rect">
            <a:avLst/>
          </a:prstGeom>
        </p:spPr>
      </p:pic>
      <p:sp>
        <p:nvSpPr>
          <p:cNvPr id="4" name="Plassholder for dato 3">
            <a:extLst>
              <a:ext uri="{FF2B5EF4-FFF2-40B4-BE49-F238E27FC236}">
                <a16:creationId xmlns:a16="http://schemas.microsoft.com/office/drawing/2014/main" id="{BF10AE26-03BE-4FDB-9505-8888CD95D006}"/>
              </a:ext>
            </a:extLst>
          </p:cNvPr>
          <p:cNvSpPr>
            <a:spLocks noGrp="1"/>
          </p:cNvSpPr>
          <p:nvPr>
            <p:ph type="dt" sz="half" idx="10"/>
          </p:nvPr>
        </p:nvSpPr>
        <p:spPr/>
        <p:txBody>
          <a:bodyPr lIns="0" tIns="0" rIns="0" bIns="0"/>
          <a:lstStyle>
            <a:lvl1pPr>
              <a:defRPr>
                <a:solidFill>
                  <a:schemeClr val="dk2"/>
                </a:solidFill>
              </a:defRPr>
            </a:lvl1pPr>
          </a:lstStyle>
          <a:p>
            <a:fld id="{16F98167-D809-4DD7-937E-EDE8A1D6AD61}" type="datetimeFigureOut">
              <a:rPr lang="nb-NO" smtClean="0"/>
              <a:pPr/>
              <a:t>14.04.2020</a:t>
            </a:fld>
            <a:endParaRPr lang="nb-NO"/>
          </a:p>
        </p:txBody>
      </p:sp>
      <p:sp>
        <p:nvSpPr>
          <p:cNvPr id="5" name="Plassholder for bunntekst 4">
            <a:extLst>
              <a:ext uri="{FF2B5EF4-FFF2-40B4-BE49-F238E27FC236}">
                <a16:creationId xmlns:a16="http://schemas.microsoft.com/office/drawing/2014/main" id="{9F863E4F-EEBC-46AF-8D10-C6913AF2536C}"/>
              </a:ext>
            </a:extLst>
          </p:cNvPr>
          <p:cNvSpPr>
            <a:spLocks noGrp="1"/>
          </p:cNvSpPr>
          <p:nvPr>
            <p:ph type="ftr" sz="quarter" idx="11"/>
          </p:nvPr>
        </p:nvSpPr>
        <p:spPr/>
        <p:txBody>
          <a:bodyPr lIns="0" tIns="0" rIns="0" bIns="0"/>
          <a:lstStyle>
            <a:lvl1pPr>
              <a:defRPr>
                <a:solidFill>
                  <a:schemeClr val="dk2"/>
                </a:solidFill>
              </a:defRPr>
            </a:lvl1pPr>
          </a:lstStyle>
          <a:p>
            <a:endParaRPr lang="nb-NO"/>
          </a:p>
        </p:txBody>
      </p:sp>
      <p:sp>
        <p:nvSpPr>
          <p:cNvPr id="7" name="Tittel 1">
            <a:extLst>
              <a:ext uri="{FF2B5EF4-FFF2-40B4-BE49-F238E27FC236}">
                <a16:creationId xmlns:a16="http://schemas.microsoft.com/office/drawing/2014/main" id="{7F58E44A-A589-4604-A389-32CD152256D1}"/>
              </a:ext>
            </a:extLst>
          </p:cNvPr>
          <p:cNvSpPr>
            <a:spLocks noGrp="1"/>
          </p:cNvSpPr>
          <p:nvPr>
            <p:ph type="ctrTitle" hasCustomPrompt="1"/>
          </p:nvPr>
        </p:nvSpPr>
        <p:spPr>
          <a:xfrm>
            <a:off x="1727200" y="2701415"/>
            <a:ext cx="4418013" cy="615553"/>
          </a:xfrm>
        </p:spPr>
        <p:txBody>
          <a:bodyPr wrap="square" lIns="0" tIns="0" rIns="0" bIns="0" anchor="b">
            <a:spAutoFit/>
          </a:bodyPr>
          <a:lstStyle>
            <a:lvl1pPr algn="l">
              <a:lnSpc>
                <a:spcPts val="4800"/>
              </a:lnSpc>
              <a:defRPr sz="4445">
                <a:solidFill>
                  <a:schemeClr val="tx2"/>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8" name="Undertittel 2">
            <a:extLst>
              <a:ext uri="{FF2B5EF4-FFF2-40B4-BE49-F238E27FC236}">
                <a16:creationId xmlns:a16="http://schemas.microsoft.com/office/drawing/2014/main" id="{DD29AE03-C2B2-4C53-83D5-50640C6A9756}"/>
              </a:ext>
            </a:extLst>
          </p:cNvPr>
          <p:cNvSpPr>
            <a:spLocks noGrp="1"/>
          </p:cNvSpPr>
          <p:nvPr>
            <p:ph type="subTitle" idx="1" hasCustomPrompt="1"/>
          </p:nvPr>
        </p:nvSpPr>
        <p:spPr>
          <a:xfrm>
            <a:off x="1727200" y="3333201"/>
            <a:ext cx="4418013" cy="1231106"/>
          </a:xfrm>
        </p:spPr>
        <p:txBody>
          <a:bodyPr wrap="square" lIns="0" tIns="0" rIns="0" bIns="0">
            <a:spAutoFit/>
          </a:bodyPr>
          <a:lstStyle>
            <a:lvl1pPr marL="0" indent="0" algn="l">
              <a:lnSpc>
                <a:spcPts val="4800"/>
              </a:lnSpc>
              <a:spcBef>
                <a:spcPts val="0"/>
              </a:spcBef>
              <a:buNone/>
              <a:defRPr sz="4450" b="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err="1"/>
              <a:t>Click</a:t>
            </a:r>
            <a:r>
              <a:rPr lang="nb-NO" dirty="0"/>
              <a:t> to </a:t>
            </a:r>
            <a:r>
              <a:rPr lang="nb-NO" dirty="0" err="1"/>
              <a:t>add</a:t>
            </a:r>
            <a:r>
              <a:rPr lang="nb-NO" dirty="0"/>
              <a:t> </a:t>
            </a:r>
            <a:r>
              <a:rPr lang="nb-NO" dirty="0" err="1"/>
              <a:t>subtitle</a:t>
            </a:r>
            <a:endParaRPr lang="nb-NO" dirty="0"/>
          </a:p>
        </p:txBody>
      </p:sp>
    </p:spTree>
    <p:extLst>
      <p:ext uri="{BB962C8B-B14F-4D97-AF65-F5344CB8AC3E}">
        <p14:creationId xmlns:p14="http://schemas.microsoft.com/office/powerpoint/2010/main" val="178693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hapter slide #3">
    <p:bg>
      <p:bgPr>
        <a:solidFill>
          <a:schemeClr val="lt1"/>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56FBB032-2E7C-48D6-8C9E-1D1535D33A78}"/>
              </a:ext>
            </a:extLst>
          </p:cNvPr>
          <p:cNvPicPr>
            <a:picLocks noChangeAspect="1"/>
          </p:cNvPicPr>
          <p:nvPr userDrawn="1"/>
        </p:nvPicPr>
        <p:blipFill rotWithShape="1">
          <a:blip r:embed="rId2"/>
          <a:srcRect l="9149" r="6080"/>
          <a:stretch/>
        </p:blipFill>
        <p:spPr>
          <a:xfrm>
            <a:off x="0" y="1261867"/>
            <a:ext cx="12192000" cy="4334265"/>
          </a:xfrm>
          <a:prstGeom prst="rect">
            <a:avLst/>
          </a:prstGeom>
        </p:spPr>
      </p:pic>
      <p:sp>
        <p:nvSpPr>
          <p:cNvPr id="4" name="Plassholder for dato 3">
            <a:extLst>
              <a:ext uri="{FF2B5EF4-FFF2-40B4-BE49-F238E27FC236}">
                <a16:creationId xmlns:a16="http://schemas.microsoft.com/office/drawing/2014/main" id="{BF10AE26-03BE-4FDB-9505-8888CD95D006}"/>
              </a:ext>
            </a:extLst>
          </p:cNvPr>
          <p:cNvSpPr>
            <a:spLocks noGrp="1"/>
          </p:cNvSpPr>
          <p:nvPr>
            <p:ph type="dt" sz="half" idx="10"/>
          </p:nvPr>
        </p:nvSpPr>
        <p:spPr/>
        <p:txBody>
          <a:bodyPr lIns="0" tIns="0" rIns="0" bIns="0"/>
          <a:lstStyle>
            <a:lvl1pPr>
              <a:defRPr>
                <a:solidFill>
                  <a:schemeClr val="dk2"/>
                </a:solidFill>
              </a:defRPr>
            </a:lvl1pPr>
          </a:lstStyle>
          <a:p>
            <a:fld id="{16F98167-D809-4DD7-937E-EDE8A1D6AD61}" type="datetimeFigureOut">
              <a:rPr lang="nb-NO" smtClean="0"/>
              <a:pPr/>
              <a:t>14.04.2020</a:t>
            </a:fld>
            <a:endParaRPr lang="nb-NO"/>
          </a:p>
        </p:txBody>
      </p:sp>
      <p:sp>
        <p:nvSpPr>
          <p:cNvPr id="5" name="Plassholder for bunntekst 4">
            <a:extLst>
              <a:ext uri="{FF2B5EF4-FFF2-40B4-BE49-F238E27FC236}">
                <a16:creationId xmlns:a16="http://schemas.microsoft.com/office/drawing/2014/main" id="{9F863E4F-EEBC-46AF-8D10-C6913AF2536C}"/>
              </a:ext>
            </a:extLst>
          </p:cNvPr>
          <p:cNvSpPr>
            <a:spLocks noGrp="1"/>
          </p:cNvSpPr>
          <p:nvPr>
            <p:ph type="ftr" sz="quarter" idx="11"/>
          </p:nvPr>
        </p:nvSpPr>
        <p:spPr/>
        <p:txBody>
          <a:bodyPr lIns="0" tIns="0" rIns="0" bIns="0"/>
          <a:lstStyle>
            <a:lvl1pPr>
              <a:defRPr>
                <a:solidFill>
                  <a:schemeClr val="dk2"/>
                </a:solidFill>
              </a:defRPr>
            </a:lvl1pPr>
          </a:lstStyle>
          <a:p>
            <a:endParaRPr lang="nb-NO"/>
          </a:p>
        </p:txBody>
      </p:sp>
      <p:sp>
        <p:nvSpPr>
          <p:cNvPr id="7" name="Tittel 1">
            <a:extLst>
              <a:ext uri="{FF2B5EF4-FFF2-40B4-BE49-F238E27FC236}">
                <a16:creationId xmlns:a16="http://schemas.microsoft.com/office/drawing/2014/main" id="{7F58E44A-A589-4604-A389-32CD152256D1}"/>
              </a:ext>
            </a:extLst>
          </p:cNvPr>
          <p:cNvSpPr>
            <a:spLocks noGrp="1"/>
          </p:cNvSpPr>
          <p:nvPr>
            <p:ph type="ctrTitle" hasCustomPrompt="1"/>
          </p:nvPr>
        </p:nvSpPr>
        <p:spPr>
          <a:xfrm>
            <a:off x="1727200" y="2701415"/>
            <a:ext cx="4418013" cy="615553"/>
          </a:xfrm>
        </p:spPr>
        <p:txBody>
          <a:bodyPr wrap="square" lIns="0" tIns="0" rIns="0" bIns="0" anchor="b">
            <a:spAutoFit/>
          </a:bodyPr>
          <a:lstStyle>
            <a:lvl1pPr algn="l">
              <a:lnSpc>
                <a:spcPts val="4800"/>
              </a:lnSpc>
              <a:defRPr sz="4445">
                <a:solidFill>
                  <a:schemeClr val="lt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8" name="Undertittel 2">
            <a:extLst>
              <a:ext uri="{FF2B5EF4-FFF2-40B4-BE49-F238E27FC236}">
                <a16:creationId xmlns:a16="http://schemas.microsoft.com/office/drawing/2014/main" id="{DD29AE03-C2B2-4C53-83D5-50640C6A9756}"/>
              </a:ext>
            </a:extLst>
          </p:cNvPr>
          <p:cNvSpPr>
            <a:spLocks noGrp="1"/>
          </p:cNvSpPr>
          <p:nvPr>
            <p:ph type="subTitle" idx="1" hasCustomPrompt="1"/>
          </p:nvPr>
        </p:nvSpPr>
        <p:spPr>
          <a:xfrm>
            <a:off x="1727200" y="3333201"/>
            <a:ext cx="4418013" cy="1231106"/>
          </a:xfrm>
        </p:spPr>
        <p:txBody>
          <a:bodyPr wrap="square" lIns="0" tIns="0" rIns="0" bIns="0">
            <a:spAutoFit/>
          </a:bodyPr>
          <a:lstStyle>
            <a:lvl1pPr marL="0" indent="0" algn="l">
              <a:lnSpc>
                <a:spcPts val="4800"/>
              </a:lnSpc>
              <a:spcBef>
                <a:spcPts val="0"/>
              </a:spcBef>
              <a:buNone/>
              <a:defRPr sz="4450" b="0">
                <a:solidFill>
                  <a:schemeClr val="l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err="1"/>
              <a:t>Click</a:t>
            </a:r>
            <a:r>
              <a:rPr lang="nb-NO" dirty="0"/>
              <a:t> to </a:t>
            </a:r>
            <a:r>
              <a:rPr lang="nb-NO" dirty="0" err="1"/>
              <a:t>add</a:t>
            </a:r>
            <a:r>
              <a:rPr lang="nb-NO" dirty="0"/>
              <a:t> </a:t>
            </a:r>
            <a:r>
              <a:rPr lang="nb-NO" dirty="0" err="1"/>
              <a:t>subtitle</a:t>
            </a:r>
            <a:endParaRPr lang="nb-NO" dirty="0"/>
          </a:p>
        </p:txBody>
      </p:sp>
    </p:spTree>
    <p:extLst>
      <p:ext uri="{BB962C8B-B14F-4D97-AF65-F5344CB8AC3E}">
        <p14:creationId xmlns:p14="http://schemas.microsoft.com/office/powerpoint/2010/main" val="319711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hapter slide #4">
    <p:bg>
      <p:bgPr>
        <a:solidFill>
          <a:schemeClr val="l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62A741B3-0F31-4631-BDCA-F1F6C876ADB6}"/>
              </a:ext>
            </a:extLst>
          </p:cNvPr>
          <p:cNvPicPr>
            <a:picLocks noChangeAspect="1"/>
          </p:cNvPicPr>
          <p:nvPr userDrawn="1"/>
        </p:nvPicPr>
        <p:blipFill>
          <a:blip r:embed="rId2"/>
          <a:srcRect/>
          <a:stretch/>
        </p:blipFill>
        <p:spPr>
          <a:xfrm>
            <a:off x="1160840" y="1162944"/>
            <a:ext cx="9870319" cy="4447041"/>
          </a:xfrm>
          <a:prstGeom prst="rect">
            <a:avLst/>
          </a:prstGeom>
        </p:spPr>
      </p:pic>
      <p:sp>
        <p:nvSpPr>
          <p:cNvPr id="4" name="Plassholder for dato 3">
            <a:extLst>
              <a:ext uri="{FF2B5EF4-FFF2-40B4-BE49-F238E27FC236}">
                <a16:creationId xmlns:a16="http://schemas.microsoft.com/office/drawing/2014/main" id="{BF10AE26-03BE-4FDB-9505-8888CD95D006}"/>
              </a:ext>
            </a:extLst>
          </p:cNvPr>
          <p:cNvSpPr>
            <a:spLocks noGrp="1"/>
          </p:cNvSpPr>
          <p:nvPr>
            <p:ph type="dt" sz="half" idx="10"/>
          </p:nvPr>
        </p:nvSpPr>
        <p:spPr/>
        <p:txBody>
          <a:bodyPr lIns="0" tIns="0" rIns="0" bIns="0"/>
          <a:lstStyle>
            <a:lvl1pPr>
              <a:defRPr>
                <a:solidFill>
                  <a:schemeClr val="dk2"/>
                </a:solidFill>
              </a:defRPr>
            </a:lvl1pPr>
          </a:lstStyle>
          <a:p>
            <a:fld id="{16F98167-D809-4DD7-937E-EDE8A1D6AD61}" type="datetimeFigureOut">
              <a:rPr lang="nb-NO" smtClean="0"/>
              <a:pPr/>
              <a:t>14.04.2020</a:t>
            </a:fld>
            <a:endParaRPr lang="nb-NO"/>
          </a:p>
        </p:txBody>
      </p:sp>
      <p:sp>
        <p:nvSpPr>
          <p:cNvPr id="5" name="Plassholder for bunntekst 4">
            <a:extLst>
              <a:ext uri="{FF2B5EF4-FFF2-40B4-BE49-F238E27FC236}">
                <a16:creationId xmlns:a16="http://schemas.microsoft.com/office/drawing/2014/main" id="{9F863E4F-EEBC-46AF-8D10-C6913AF2536C}"/>
              </a:ext>
            </a:extLst>
          </p:cNvPr>
          <p:cNvSpPr>
            <a:spLocks noGrp="1"/>
          </p:cNvSpPr>
          <p:nvPr>
            <p:ph type="ftr" sz="quarter" idx="11"/>
          </p:nvPr>
        </p:nvSpPr>
        <p:spPr/>
        <p:txBody>
          <a:bodyPr lIns="0" tIns="0" rIns="0" bIns="0"/>
          <a:lstStyle>
            <a:lvl1pPr>
              <a:defRPr>
                <a:solidFill>
                  <a:schemeClr val="dk2"/>
                </a:solidFill>
              </a:defRPr>
            </a:lvl1pPr>
          </a:lstStyle>
          <a:p>
            <a:endParaRPr lang="nb-NO"/>
          </a:p>
        </p:txBody>
      </p:sp>
      <p:sp>
        <p:nvSpPr>
          <p:cNvPr id="7" name="Tittel 1">
            <a:extLst>
              <a:ext uri="{FF2B5EF4-FFF2-40B4-BE49-F238E27FC236}">
                <a16:creationId xmlns:a16="http://schemas.microsoft.com/office/drawing/2014/main" id="{7F58E44A-A589-4604-A389-32CD152256D1}"/>
              </a:ext>
            </a:extLst>
          </p:cNvPr>
          <p:cNvSpPr>
            <a:spLocks noGrp="1"/>
          </p:cNvSpPr>
          <p:nvPr>
            <p:ph type="ctrTitle" hasCustomPrompt="1"/>
          </p:nvPr>
        </p:nvSpPr>
        <p:spPr>
          <a:xfrm>
            <a:off x="1727200" y="2701415"/>
            <a:ext cx="4418013" cy="615553"/>
          </a:xfrm>
        </p:spPr>
        <p:txBody>
          <a:bodyPr wrap="square" lIns="0" tIns="0" rIns="0" bIns="0" anchor="b">
            <a:spAutoFit/>
          </a:bodyPr>
          <a:lstStyle>
            <a:lvl1pPr algn="l">
              <a:lnSpc>
                <a:spcPts val="4800"/>
              </a:lnSpc>
              <a:defRPr sz="4445">
                <a:solidFill>
                  <a:schemeClr val="lt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8" name="Undertittel 2">
            <a:extLst>
              <a:ext uri="{FF2B5EF4-FFF2-40B4-BE49-F238E27FC236}">
                <a16:creationId xmlns:a16="http://schemas.microsoft.com/office/drawing/2014/main" id="{DD29AE03-C2B2-4C53-83D5-50640C6A9756}"/>
              </a:ext>
            </a:extLst>
          </p:cNvPr>
          <p:cNvSpPr>
            <a:spLocks noGrp="1"/>
          </p:cNvSpPr>
          <p:nvPr>
            <p:ph type="subTitle" idx="1" hasCustomPrompt="1"/>
          </p:nvPr>
        </p:nvSpPr>
        <p:spPr>
          <a:xfrm>
            <a:off x="1727200" y="3333201"/>
            <a:ext cx="4418013" cy="1231106"/>
          </a:xfrm>
        </p:spPr>
        <p:txBody>
          <a:bodyPr wrap="square" lIns="0" tIns="0" rIns="0" bIns="0">
            <a:spAutoFit/>
          </a:bodyPr>
          <a:lstStyle>
            <a:lvl1pPr marL="0" indent="0" algn="l">
              <a:lnSpc>
                <a:spcPts val="4800"/>
              </a:lnSpc>
              <a:spcBef>
                <a:spcPts val="0"/>
              </a:spcBef>
              <a:buNone/>
              <a:defRPr sz="4450" b="0">
                <a:solidFill>
                  <a:schemeClr val="l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err="1"/>
              <a:t>Click</a:t>
            </a:r>
            <a:r>
              <a:rPr lang="nb-NO" dirty="0"/>
              <a:t> to </a:t>
            </a:r>
            <a:r>
              <a:rPr lang="nb-NO" dirty="0" err="1"/>
              <a:t>add</a:t>
            </a:r>
            <a:r>
              <a:rPr lang="nb-NO" dirty="0"/>
              <a:t> </a:t>
            </a:r>
            <a:r>
              <a:rPr lang="nb-NO" dirty="0" err="1"/>
              <a:t>subtitle</a:t>
            </a:r>
            <a:endParaRPr lang="nb-NO" dirty="0"/>
          </a:p>
        </p:txBody>
      </p:sp>
    </p:spTree>
    <p:extLst>
      <p:ext uri="{BB962C8B-B14F-4D97-AF65-F5344CB8AC3E}">
        <p14:creationId xmlns:p14="http://schemas.microsoft.com/office/powerpoint/2010/main" val="237740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19" name="Frihåndsform: figur 18">
            <a:extLst>
              <a:ext uri="{FF2B5EF4-FFF2-40B4-BE49-F238E27FC236}">
                <a16:creationId xmlns:a16="http://schemas.microsoft.com/office/drawing/2014/main" id="{F09F779F-4CA2-462D-9409-4CB004803C7E}"/>
              </a:ext>
            </a:extLst>
          </p:cNvPr>
          <p:cNvSpPr/>
          <p:nvPr userDrawn="1"/>
        </p:nvSpPr>
        <p:spPr>
          <a:xfrm>
            <a:off x="6045156" y="0"/>
            <a:ext cx="6146845" cy="6858000"/>
          </a:xfrm>
          <a:custGeom>
            <a:avLst/>
            <a:gdLst>
              <a:gd name="connsiteX0" fmla="*/ 1775171 w 6146845"/>
              <a:gd name="connsiteY0" fmla="*/ 0 h 6858000"/>
              <a:gd name="connsiteX1" fmla="*/ 6146845 w 6146845"/>
              <a:gd name="connsiteY1" fmla="*/ 0 h 6858000"/>
              <a:gd name="connsiteX2" fmla="*/ 6146845 w 6146845"/>
              <a:gd name="connsiteY2" fmla="*/ 6858000 h 6858000"/>
              <a:gd name="connsiteX3" fmla="*/ 1576770 w 6146845"/>
              <a:gd name="connsiteY3" fmla="*/ 6858000 h 6858000"/>
              <a:gd name="connsiteX4" fmla="*/ 1425534 w 6146845"/>
              <a:gd name="connsiteY4" fmla="*/ 6726996 h 6858000"/>
              <a:gd name="connsiteX5" fmla="*/ 0 w 6146845"/>
              <a:gd name="connsiteY5" fmla="*/ 3506200 h 6858000"/>
              <a:gd name="connsiteX6" fmla="*/ 1747786 w 6146845"/>
              <a:gd name="connsiteY6" fmla="*/ 19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6845" h="6858000">
                <a:moveTo>
                  <a:pt x="1775171" y="0"/>
                </a:moveTo>
                <a:lnTo>
                  <a:pt x="6146845" y="0"/>
                </a:lnTo>
                <a:lnTo>
                  <a:pt x="6146845" y="6858000"/>
                </a:lnTo>
                <a:lnTo>
                  <a:pt x="1576770" y="6858000"/>
                </a:lnTo>
                <a:lnTo>
                  <a:pt x="1425534" y="6726996"/>
                </a:lnTo>
                <a:cubicBezTo>
                  <a:pt x="549799" y="5931050"/>
                  <a:pt x="0" y="4782831"/>
                  <a:pt x="0" y="3506200"/>
                </a:cubicBezTo>
                <a:cubicBezTo>
                  <a:pt x="0" y="2079377"/>
                  <a:pt x="686773" y="812958"/>
                  <a:pt x="1747786" y="1947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05444A61-A36A-4FFE-A7C7-54D73D2D96A4}"/>
              </a:ext>
            </a:extLst>
          </p:cNvPr>
          <p:cNvSpPr>
            <a:spLocks noGrp="1"/>
          </p:cNvSpPr>
          <p:nvPr>
            <p:ph type="title" hasCustomPrompt="1"/>
          </p:nvPr>
        </p:nvSpPr>
        <p:spPr>
          <a:xfrm>
            <a:off x="1727201" y="1387873"/>
            <a:ext cx="4418012" cy="346441"/>
          </a:xfrm>
        </p:spPr>
        <p:txBody>
          <a:bodyPr lIns="0" tIns="0" rIns="0" bIns="0"/>
          <a:lstStyle>
            <a:lvl1pPr>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5" name="Plassholder for dato 4">
            <a:extLst>
              <a:ext uri="{FF2B5EF4-FFF2-40B4-BE49-F238E27FC236}">
                <a16:creationId xmlns:a16="http://schemas.microsoft.com/office/drawing/2014/main" id="{482BC410-19C3-4ED9-9D05-A534821E3E54}"/>
              </a:ext>
            </a:extLst>
          </p:cNvPr>
          <p:cNvSpPr>
            <a:spLocks noGrp="1"/>
          </p:cNvSpPr>
          <p:nvPr>
            <p:ph type="dt" sz="half" idx="10"/>
          </p:nvPr>
        </p:nvSpPr>
        <p:spPr/>
        <p:txBody>
          <a:bodyPr lIns="0" tIns="0" rIns="0" bIns="0"/>
          <a:lstStyle/>
          <a:p>
            <a:fld id="{16F98167-D809-4DD7-937E-EDE8A1D6AD61}" type="datetimeFigureOut">
              <a:rPr lang="nb-NO" smtClean="0"/>
              <a:t>14.04.2020</a:t>
            </a:fld>
            <a:endParaRPr lang="nb-NO"/>
          </a:p>
        </p:txBody>
      </p:sp>
      <p:sp>
        <p:nvSpPr>
          <p:cNvPr id="6" name="Plassholder for bunntekst 5">
            <a:extLst>
              <a:ext uri="{FF2B5EF4-FFF2-40B4-BE49-F238E27FC236}">
                <a16:creationId xmlns:a16="http://schemas.microsoft.com/office/drawing/2014/main" id="{67733BD1-526C-42FD-96F2-083BA7F40BA8}"/>
              </a:ext>
            </a:extLst>
          </p:cNvPr>
          <p:cNvSpPr>
            <a:spLocks noGrp="1"/>
          </p:cNvSpPr>
          <p:nvPr>
            <p:ph type="ftr" sz="quarter" idx="11"/>
          </p:nvPr>
        </p:nvSpPr>
        <p:spPr/>
        <p:txBody>
          <a:bodyPr lIns="0" tIns="0" rIns="0" bIns="0"/>
          <a:lstStyle/>
          <a:p>
            <a:endParaRPr lang="nb-NO"/>
          </a:p>
        </p:txBody>
      </p:sp>
      <p:pic>
        <p:nvPicPr>
          <p:cNvPr id="10" name="Bilde 12">
            <a:extLst>
              <a:ext uri="{FF2B5EF4-FFF2-40B4-BE49-F238E27FC236}">
                <a16:creationId xmlns:a16="http://schemas.microsoft.com/office/drawing/2014/main" id="{28D56B86-2C25-4FED-ACB8-725C4C917E6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393463" y="432448"/>
            <a:ext cx="2257200" cy="149154"/>
          </a:xfrm>
          <a:prstGeom prst="rect">
            <a:avLst/>
          </a:prstGeom>
        </p:spPr>
      </p:pic>
      <p:sp>
        <p:nvSpPr>
          <p:cNvPr id="20" name="Plassholder for innhold 2">
            <a:extLst>
              <a:ext uri="{FF2B5EF4-FFF2-40B4-BE49-F238E27FC236}">
                <a16:creationId xmlns:a16="http://schemas.microsoft.com/office/drawing/2014/main" id="{FDBC3723-89AD-4748-AEF8-E27617B5E907}"/>
              </a:ext>
            </a:extLst>
          </p:cNvPr>
          <p:cNvSpPr>
            <a:spLocks noGrp="1"/>
          </p:cNvSpPr>
          <p:nvPr>
            <p:ph idx="1" hasCustomPrompt="1"/>
          </p:nvPr>
        </p:nvSpPr>
        <p:spPr>
          <a:xfrm>
            <a:off x="1727201" y="2008378"/>
            <a:ext cx="4418012" cy="4057459"/>
          </a:xfrm>
        </p:spPr>
        <p:txBody>
          <a:bodyPr lIns="0" tIns="0" rIns="0" bIns="0"/>
          <a:lstStyle>
            <a:lvl1pPr>
              <a:defRPr/>
            </a:lvl1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21" name="Plassholder for innhold 2">
            <a:extLst>
              <a:ext uri="{FF2B5EF4-FFF2-40B4-BE49-F238E27FC236}">
                <a16:creationId xmlns:a16="http://schemas.microsoft.com/office/drawing/2014/main" id="{6B934CBB-6623-4B29-A833-04B7D5BD79A4}"/>
              </a:ext>
            </a:extLst>
          </p:cNvPr>
          <p:cNvSpPr>
            <a:spLocks noGrp="1"/>
          </p:cNvSpPr>
          <p:nvPr>
            <p:ph idx="12" hasCustomPrompt="1"/>
          </p:nvPr>
        </p:nvSpPr>
        <p:spPr>
          <a:xfrm>
            <a:off x="6688138" y="2008378"/>
            <a:ext cx="4418012" cy="4057459"/>
          </a:xfrm>
        </p:spPr>
        <p:txBody>
          <a:bodyPr lIns="0" tIns="0" rIns="0" bIns="0"/>
          <a:lstStyle>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57785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wo content #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444A61-A36A-4FFE-A7C7-54D73D2D96A4}"/>
              </a:ext>
            </a:extLst>
          </p:cNvPr>
          <p:cNvSpPr>
            <a:spLocks noGrp="1"/>
          </p:cNvSpPr>
          <p:nvPr>
            <p:ph type="title" hasCustomPrompt="1"/>
          </p:nvPr>
        </p:nvSpPr>
        <p:spPr>
          <a:xfrm>
            <a:off x="1727200" y="1387873"/>
            <a:ext cx="9378949" cy="346441"/>
          </a:xfrm>
        </p:spPr>
        <p:txBody>
          <a:bodyPr lIns="0" tIns="0" rIns="0" bIns="0"/>
          <a:lstStyle>
            <a:lvl1pPr>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5" name="Plassholder for dato 4">
            <a:extLst>
              <a:ext uri="{FF2B5EF4-FFF2-40B4-BE49-F238E27FC236}">
                <a16:creationId xmlns:a16="http://schemas.microsoft.com/office/drawing/2014/main" id="{482BC410-19C3-4ED9-9D05-A534821E3E54}"/>
              </a:ext>
            </a:extLst>
          </p:cNvPr>
          <p:cNvSpPr>
            <a:spLocks noGrp="1"/>
          </p:cNvSpPr>
          <p:nvPr>
            <p:ph type="dt" sz="half" idx="10"/>
          </p:nvPr>
        </p:nvSpPr>
        <p:spPr/>
        <p:txBody>
          <a:bodyPr lIns="0" tIns="0" rIns="0" bIns="0"/>
          <a:lstStyle/>
          <a:p>
            <a:fld id="{16F98167-D809-4DD7-937E-EDE8A1D6AD61}" type="datetimeFigureOut">
              <a:rPr lang="nb-NO" smtClean="0"/>
              <a:t>14.04.2020</a:t>
            </a:fld>
            <a:endParaRPr lang="nb-NO"/>
          </a:p>
        </p:txBody>
      </p:sp>
      <p:sp>
        <p:nvSpPr>
          <p:cNvPr id="6" name="Plassholder for bunntekst 5">
            <a:extLst>
              <a:ext uri="{FF2B5EF4-FFF2-40B4-BE49-F238E27FC236}">
                <a16:creationId xmlns:a16="http://schemas.microsoft.com/office/drawing/2014/main" id="{67733BD1-526C-42FD-96F2-083BA7F40BA8}"/>
              </a:ext>
            </a:extLst>
          </p:cNvPr>
          <p:cNvSpPr>
            <a:spLocks noGrp="1"/>
          </p:cNvSpPr>
          <p:nvPr>
            <p:ph type="ftr" sz="quarter" idx="11"/>
          </p:nvPr>
        </p:nvSpPr>
        <p:spPr/>
        <p:txBody>
          <a:bodyPr lIns="0" tIns="0" rIns="0" bIns="0"/>
          <a:lstStyle/>
          <a:p>
            <a:endParaRPr lang="nb-NO"/>
          </a:p>
        </p:txBody>
      </p:sp>
      <p:sp>
        <p:nvSpPr>
          <p:cNvPr id="20" name="Plassholder for innhold 2">
            <a:extLst>
              <a:ext uri="{FF2B5EF4-FFF2-40B4-BE49-F238E27FC236}">
                <a16:creationId xmlns:a16="http://schemas.microsoft.com/office/drawing/2014/main" id="{FDBC3723-89AD-4748-AEF8-E27617B5E907}"/>
              </a:ext>
            </a:extLst>
          </p:cNvPr>
          <p:cNvSpPr>
            <a:spLocks noGrp="1"/>
          </p:cNvSpPr>
          <p:nvPr>
            <p:ph idx="1" hasCustomPrompt="1"/>
          </p:nvPr>
        </p:nvSpPr>
        <p:spPr>
          <a:xfrm>
            <a:off x="1727201" y="2008378"/>
            <a:ext cx="4418012" cy="4057459"/>
          </a:xfrm>
        </p:spPr>
        <p:txBody>
          <a:bodyPr lIns="0" tIns="0" rIns="0" bIns="0"/>
          <a:lstStyle>
            <a:lvl1pPr>
              <a:defRPr/>
            </a:lvl1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21" name="Plassholder for innhold 2">
            <a:extLst>
              <a:ext uri="{FF2B5EF4-FFF2-40B4-BE49-F238E27FC236}">
                <a16:creationId xmlns:a16="http://schemas.microsoft.com/office/drawing/2014/main" id="{6B934CBB-6623-4B29-A833-04B7D5BD79A4}"/>
              </a:ext>
            </a:extLst>
          </p:cNvPr>
          <p:cNvSpPr>
            <a:spLocks noGrp="1"/>
          </p:cNvSpPr>
          <p:nvPr>
            <p:ph idx="12" hasCustomPrompt="1"/>
          </p:nvPr>
        </p:nvSpPr>
        <p:spPr>
          <a:xfrm>
            <a:off x="6688138" y="2008378"/>
            <a:ext cx="4418012" cy="4057459"/>
          </a:xfrm>
        </p:spPr>
        <p:txBody>
          <a:bodyPr lIns="0" tIns="0" rIns="0" bIns="0"/>
          <a:lstStyle>
            <a:lvl1pPr>
              <a:defRPr>
                <a:solidFill>
                  <a:schemeClr val="dk2"/>
                </a:solidFill>
              </a:defRPr>
            </a:lvl1pPr>
            <a:lvl2pPr>
              <a:defRPr>
                <a:solidFill>
                  <a:schemeClr val="dk2"/>
                </a:solidFill>
              </a:defRPr>
            </a:lvl2pPr>
            <a:lvl3pPr>
              <a:defRPr>
                <a:solidFill>
                  <a:schemeClr val="dk2"/>
                </a:solidFill>
              </a:defRPr>
            </a:lvl3pPr>
            <a:lvl4pPr>
              <a:defRPr>
                <a:solidFill>
                  <a:schemeClr val="dk2"/>
                </a:solidFill>
              </a:defRPr>
            </a:lvl4pPr>
            <a:lvl5pPr>
              <a:defRPr>
                <a:solidFill>
                  <a:schemeClr val="dk2"/>
                </a:solidFill>
              </a:defRPr>
            </a:lvl5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59931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5" name="Frihåndsform: figur 24">
            <a:extLst>
              <a:ext uri="{FF2B5EF4-FFF2-40B4-BE49-F238E27FC236}">
                <a16:creationId xmlns:a16="http://schemas.microsoft.com/office/drawing/2014/main" id="{4B911BD0-7561-4BE1-95A9-DE95B5417BFA}"/>
              </a:ext>
            </a:extLst>
          </p:cNvPr>
          <p:cNvSpPr/>
          <p:nvPr userDrawn="1"/>
        </p:nvSpPr>
        <p:spPr>
          <a:xfrm>
            <a:off x="0" y="0"/>
            <a:ext cx="8806700" cy="6858000"/>
          </a:xfrm>
          <a:custGeom>
            <a:avLst/>
            <a:gdLst>
              <a:gd name="connsiteX0" fmla="*/ 632824 w 8806700"/>
              <a:gd name="connsiteY0" fmla="*/ 0 h 6858000"/>
              <a:gd name="connsiteX1" fmla="*/ 7691415 w 8806700"/>
              <a:gd name="connsiteY1" fmla="*/ 0 h 6858000"/>
              <a:gd name="connsiteX2" fmla="*/ 7746104 w 8806700"/>
              <a:gd name="connsiteY2" fmla="*/ 63135 h 6858000"/>
              <a:gd name="connsiteX3" fmla="*/ 8806700 w 8806700"/>
              <a:gd name="connsiteY3" fmla="*/ 3017520 h 6858000"/>
              <a:gd name="connsiteX4" fmla="*/ 6941046 w 8806700"/>
              <a:gd name="connsiteY4" fmla="*/ 6739387 h 6858000"/>
              <a:gd name="connsiteX5" fmla="*/ 6774248 w 8806700"/>
              <a:gd name="connsiteY5" fmla="*/ 6858000 h 6858000"/>
              <a:gd name="connsiteX6" fmla="*/ 1552338 w 8806700"/>
              <a:gd name="connsiteY6" fmla="*/ 6858000 h 6858000"/>
              <a:gd name="connsiteX7" fmla="*/ 1496244 w 8806700"/>
              <a:gd name="connsiteY7" fmla="*/ 6821322 h 6858000"/>
              <a:gd name="connsiteX8" fmla="*/ 78114 w 8806700"/>
              <a:gd name="connsiteY8" fmla="*/ 5231403 h 6858000"/>
              <a:gd name="connsiteX9" fmla="*/ 0 w 8806700"/>
              <a:gd name="connsiteY9" fmla="*/ 5078888 h 6858000"/>
              <a:gd name="connsiteX10" fmla="*/ 0 w 8806700"/>
              <a:gd name="connsiteY10" fmla="*/ 961307 h 6858000"/>
              <a:gd name="connsiteX11" fmla="*/ 132892 w 8806700"/>
              <a:gd name="connsiteY11" fmla="*/ 705648 h 6858000"/>
              <a:gd name="connsiteX12" fmla="*/ 578135 w 8806700"/>
              <a:gd name="connsiteY12" fmla="*/ 631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06700" h="6858000">
                <a:moveTo>
                  <a:pt x="632824" y="0"/>
                </a:moveTo>
                <a:lnTo>
                  <a:pt x="7691415" y="0"/>
                </a:lnTo>
                <a:lnTo>
                  <a:pt x="7746104" y="63135"/>
                </a:lnTo>
                <a:cubicBezTo>
                  <a:pt x="8408680" y="865993"/>
                  <a:pt x="8806700" y="1895275"/>
                  <a:pt x="8806700" y="3017520"/>
                </a:cubicBezTo>
                <a:cubicBezTo>
                  <a:pt x="8806700" y="4540567"/>
                  <a:pt x="8073613" y="5892392"/>
                  <a:pt x="6941046" y="6739387"/>
                </a:cubicBezTo>
                <a:lnTo>
                  <a:pt x="6774248" y="6858000"/>
                </a:lnTo>
                <a:lnTo>
                  <a:pt x="1552338" y="6858000"/>
                </a:lnTo>
                <a:lnTo>
                  <a:pt x="1496244" y="6821322"/>
                </a:lnTo>
                <a:cubicBezTo>
                  <a:pt x="909379" y="6409259"/>
                  <a:pt x="422212" y="5864830"/>
                  <a:pt x="78114" y="5231403"/>
                </a:cubicBezTo>
                <a:lnTo>
                  <a:pt x="0" y="5078888"/>
                </a:lnTo>
                <a:lnTo>
                  <a:pt x="0" y="961307"/>
                </a:lnTo>
                <a:lnTo>
                  <a:pt x="132892" y="705648"/>
                </a:lnTo>
                <a:cubicBezTo>
                  <a:pt x="263381" y="478716"/>
                  <a:pt x="412491" y="263850"/>
                  <a:pt x="578135" y="6313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05444A61-A36A-4FFE-A7C7-54D73D2D96A4}"/>
              </a:ext>
            </a:extLst>
          </p:cNvPr>
          <p:cNvSpPr>
            <a:spLocks noGrp="1"/>
          </p:cNvSpPr>
          <p:nvPr>
            <p:ph type="title" hasCustomPrompt="1"/>
          </p:nvPr>
        </p:nvSpPr>
        <p:spPr>
          <a:xfrm>
            <a:off x="1727201" y="1387873"/>
            <a:ext cx="4418012" cy="346441"/>
          </a:xfrm>
        </p:spPr>
        <p:txBody>
          <a:bodyPr lIns="0" tIns="0" rIns="0" bIns="0"/>
          <a:lstStyle>
            <a:lvl1pPr>
              <a:defRPr>
                <a:solidFill>
                  <a:schemeClr val="lt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5" name="Plassholder for dato 4">
            <a:extLst>
              <a:ext uri="{FF2B5EF4-FFF2-40B4-BE49-F238E27FC236}">
                <a16:creationId xmlns:a16="http://schemas.microsoft.com/office/drawing/2014/main" id="{482BC410-19C3-4ED9-9D05-A534821E3E54}"/>
              </a:ext>
            </a:extLst>
          </p:cNvPr>
          <p:cNvSpPr>
            <a:spLocks noGrp="1"/>
          </p:cNvSpPr>
          <p:nvPr>
            <p:ph type="dt" sz="half" idx="10"/>
          </p:nvPr>
        </p:nvSpPr>
        <p:spPr/>
        <p:txBody>
          <a:bodyPr lIns="0" tIns="0" rIns="0" bIns="0"/>
          <a:lstStyle>
            <a:lvl1pPr>
              <a:defRPr>
                <a:solidFill>
                  <a:schemeClr val="lt1"/>
                </a:solidFill>
              </a:defRPr>
            </a:lvl1pPr>
          </a:lstStyle>
          <a:p>
            <a:fld id="{16F98167-D809-4DD7-937E-EDE8A1D6AD61}" type="datetimeFigureOut">
              <a:rPr lang="nb-NO" smtClean="0"/>
              <a:pPr/>
              <a:t>14.04.2020</a:t>
            </a:fld>
            <a:endParaRPr lang="nb-NO"/>
          </a:p>
        </p:txBody>
      </p:sp>
      <p:sp>
        <p:nvSpPr>
          <p:cNvPr id="6" name="Plassholder for bunntekst 5">
            <a:extLst>
              <a:ext uri="{FF2B5EF4-FFF2-40B4-BE49-F238E27FC236}">
                <a16:creationId xmlns:a16="http://schemas.microsoft.com/office/drawing/2014/main" id="{67733BD1-526C-42FD-96F2-083BA7F40BA8}"/>
              </a:ext>
            </a:extLst>
          </p:cNvPr>
          <p:cNvSpPr>
            <a:spLocks noGrp="1"/>
          </p:cNvSpPr>
          <p:nvPr>
            <p:ph type="ftr" sz="quarter" idx="11"/>
          </p:nvPr>
        </p:nvSpPr>
        <p:spPr/>
        <p:txBody>
          <a:bodyPr lIns="0" tIns="0" rIns="0" bIns="0"/>
          <a:lstStyle>
            <a:lvl1pPr>
              <a:defRPr>
                <a:solidFill>
                  <a:schemeClr val="lt1"/>
                </a:solidFill>
              </a:defRPr>
            </a:lvl1pPr>
          </a:lstStyle>
          <a:p>
            <a:endParaRPr lang="nb-NO"/>
          </a:p>
        </p:txBody>
      </p:sp>
      <p:sp>
        <p:nvSpPr>
          <p:cNvPr id="20" name="Plassholder for innhold 2">
            <a:extLst>
              <a:ext uri="{FF2B5EF4-FFF2-40B4-BE49-F238E27FC236}">
                <a16:creationId xmlns:a16="http://schemas.microsoft.com/office/drawing/2014/main" id="{FDBC3723-89AD-4748-AEF8-E27617B5E907}"/>
              </a:ext>
            </a:extLst>
          </p:cNvPr>
          <p:cNvSpPr>
            <a:spLocks noGrp="1"/>
          </p:cNvSpPr>
          <p:nvPr>
            <p:ph idx="1" hasCustomPrompt="1"/>
          </p:nvPr>
        </p:nvSpPr>
        <p:spPr>
          <a:xfrm>
            <a:off x="1727201" y="2008378"/>
            <a:ext cx="4418012" cy="4057459"/>
          </a:xfrm>
        </p:spPr>
        <p:txBody>
          <a:bodyPr lIns="0" tIns="0" rIns="0" bIns="0"/>
          <a:lstStyle>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pic>
        <p:nvPicPr>
          <p:cNvPr id="12" name="Bilde 11" descr="Et bilde som inneholder objekt, klokke&#10;&#10;Automatisk generert beskrivelse">
            <a:extLst>
              <a:ext uri="{FF2B5EF4-FFF2-40B4-BE49-F238E27FC236}">
                <a16:creationId xmlns:a16="http://schemas.microsoft.com/office/drawing/2014/main" id="{493C0C7B-34DA-449D-9562-C9D0E6DEE42C}"/>
              </a:ext>
            </a:extLst>
          </p:cNvPr>
          <p:cNvPicPr>
            <a:picLocks noChangeAspect="1"/>
          </p:cNvPicPr>
          <p:nvPr userDrawn="1"/>
        </p:nvPicPr>
        <p:blipFill>
          <a:blip r:embed="rId2"/>
          <a:stretch>
            <a:fillRect/>
          </a:stretch>
        </p:blipFill>
        <p:spPr>
          <a:xfrm>
            <a:off x="9325397" y="431800"/>
            <a:ext cx="2325266" cy="150450"/>
          </a:xfrm>
          <a:prstGeom prst="rect">
            <a:avLst/>
          </a:prstGeom>
        </p:spPr>
      </p:pic>
    </p:spTree>
    <p:extLst>
      <p:ext uri="{BB962C8B-B14F-4D97-AF65-F5344CB8AC3E}">
        <p14:creationId xmlns:p14="http://schemas.microsoft.com/office/powerpoint/2010/main" val="125628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3A663C-CE01-4B1F-8152-DA427C1FD92D}"/>
              </a:ext>
            </a:extLst>
          </p:cNvPr>
          <p:cNvSpPr>
            <a:spLocks noGrp="1"/>
          </p:cNvSpPr>
          <p:nvPr>
            <p:ph type="title" hasCustomPrompt="1"/>
          </p:nvPr>
        </p:nvSpPr>
        <p:spPr>
          <a:xfrm>
            <a:off x="1727201" y="1387873"/>
            <a:ext cx="4418012" cy="346441"/>
          </a:xfrm>
        </p:spPr>
        <p:txBody>
          <a:bodyPr lIns="0" tIns="0" rIns="0" bIns="0"/>
          <a:lstStyle>
            <a:lvl1pPr>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a:extLst>
              <a:ext uri="{FF2B5EF4-FFF2-40B4-BE49-F238E27FC236}">
                <a16:creationId xmlns:a16="http://schemas.microsoft.com/office/drawing/2014/main" id="{DDAE6C5A-1E3F-429B-9DCF-E7854DFB2B95}"/>
              </a:ext>
            </a:extLst>
          </p:cNvPr>
          <p:cNvSpPr>
            <a:spLocks noGrp="1"/>
          </p:cNvSpPr>
          <p:nvPr>
            <p:ph idx="1" hasCustomPrompt="1"/>
          </p:nvPr>
        </p:nvSpPr>
        <p:spPr>
          <a:xfrm>
            <a:off x="1727201" y="2008378"/>
            <a:ext cx="4418012" cy="4057459"/>
          </a:xfrm>
        </p:spPr>
        <p:txBody>
          <a:bodyPr lIns="0" tIns="0" rIns="0" bIns="0"/>
          <a:lstStyle>
            <a:lvl1pPr>
              <a:defRPr/>
            </a:lvl1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C6331A11-7601-4B72-A76A-6E563C3128FC}"/>
              </a:ext>
            </a:extLst>
          </p:cNvPr>
          <p:cNvSpPr>
            <a:spLocks noGrp="1"/>
          </p:cNvSpPr>
          <p:nvPr>
            <p:ph type="dt" sz="half" idx="10"/>
          </p:nvPr>
        </p:nvSpPr>
        <p:spPr/>
        <p:txBody>
          <a:bodyPr lIns="0" tIns="0" rIns="0" bIns="0"/>
          <a:lstStyle/>
          <a:p>
            <a:fld id="{16F98167-D809-4DD7-937E-EDE8A1D6AD61}" type="datetimeFigureOut">
              <a:rPr lang="nb-NO" smtClean="0"/>
              <a:t>14.04.2020</a:t>
            </a:fld>
            <a:endParaRPr lang="nb-NO"/>
          </a:p>
        </p:txBody>
      </p:sp>
      <p:sp>
        <p:nvSpPr>
          <p:cNvPr id="5" name="Plassholder for bunntekst 4">
            <a:extLst>
              <a:ext uri="{FF2B5EF4-FFF2-40B4-BE49-F238E27FC236}">
                <a16:creationId xmlns:a16="http://schemas.microsoft.com/office/drawing/2014/main" id="{8AE5FF27-CEFB-424A-B4DD-557FAE282BB3}"/>
              </a:ext>
            </a:extLst>
          </p:cNvPr>
          <p:cNvSpPr>
            <a:spLocks noGrp="1"/>
          </p:cNvSpPr>
          <p:nvPr>
            <p:ph type="ftr" sz="quarter" idx="11"/>
          </p:nvPr>
        </p:nvSpPr>
        <p:spPr/>
        <p:txBody>
          <a:bodyPr lIns="0" tIns="0" rIns="0" bIns="0"/>
          <a:lstStyle/>
          <a:p>
            <a:endParaRPr lang="nb-NO"/>
          </a:p>
        </p:txBody>
      </p:sp>
      <p:sp>
        <p:nvSpPr>
          <p:cNvPr id="7" name="Plassholder for bilde 6">
            <a:extLst>
              <a:ext uri="{FF2B5EF4-FFF2-40B4-BE49-F238E27FC236}">
                <a16:creationId xmlns:a16="http://schemas.microsoft.com/office/drawing/2014/main" id="{ACEACFB8-0DD5-4DAE-8339-5E381DF04C9B}"/>
              </a:ext>
            </a:extLst>
          </p:cNvPr>
          <p:cNvSpPr>
            <a:spLocks noGrp="1"/>
          </p:cNvSpPr>
          <p:nvPr>
            <p:ph type="pic" sz="quarter" idx="13" hasCustomPrompt="1"/>
          </p:nvPr>
        </p:nvSpPr>
        <p:spPr>
          <a:xfrm>
            <a:off x="6688138" y="1439862"/>
            <a:ext cx="4418012" cy="4625975"/>
          </a:xfrm>
          <a:prstGeom prst="rect">
            <a:avLst/>
          </a:prstGeom>
        </p:spPr>
        <p:txBody>
          <a:bodyPr lIns="0" tIns="0" rIns="0" bIns="0"/>
          <a:lstStyle>
            <a:lvl1pPr>
              <a:defRPr/>
            </a:lvl1pPr>
          </a:lstStyle>
          <a:p>
            <a:r>
              <a:rPr lang="nb-NO" dirty="0"/>
              <a:t>Picture</a:t>
            </a:r>
          </a:p>
        </p:txBody>
      </p:sp>
    </p:spTree>
    <p:extLst>
      <p:ext uri="{BB962C8B-B14F-4D97-AF65-F5344CB8AC3E}">
        <p14:creationId xmlns:p14="http://schemas.microsoft.com/office/powerpoint/2010/main" val="338197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and photo #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3A663C-CE01-4B1F-8152-DA427C1FD92D}"/>
              </a:ext>
            </a:extLst>
          </p:cNvPr>
          <p:cNvSpPr>
            <a:spLocks noGrp="1"/>
          </p:cNvSpPr>
          <p:nvPr>
            <p:ph type="title" hasCustomPrompt="1"/>
          </p:nvPr>
        </p:nvSpPr>
        <p:spPr>
          <a:xfrm>
            <a:off x="1727201" y="1387873"/>
            <a:ext cx="4418012" cy="346441"/>
          </a:xfrm>
        </p:spPr>
        <p:txBody>
          <a:bodyPr lIns="0" tIns="0" rIns="0" bIns="0"/>
          <a:lstStyle>
            <a:lvl1pPr>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a:extLst>
              <a:ext uri="{FF2B5EF4-FFF2-40B4-BE49-F238E27FC236}">
                <a16:creationId xmlns:a16="http://schemas.microsoft.com/office/drawing/2014/main" id="{DDAE6C5A-1E3F-429B-9DCF-E7854DFB2B95}"/>
              </a:ext>
            </a:extLst>
          </p:cNvPr>
          <p:cNvSpPr>
            <a:spLocks noGrp="1"/>
          </p:cNvSpPr>
          <p:nvPr>
            <p:ph idx="1" hasCustomPrompt="1"/>
          </p:nvPr>
        </p:nvSpPr>
        <p:spPr>
          <a:xfrm>
            <a:off x="1727201" y="2008378"/>
            <a:ext cx="4418012" cy="4057459"/>
          </a:xfrm>
        </p:spPr>
        <p:txBody>
          <a:bodyPr lIns="0" tIns="0" rIns="0" bIns="0"/>
          <a:lstStyle>
            <a:lvl1pPr>
              <a:defRPr/>
            </a:lvl1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C6331A11-7601-4B72-A76A-6E563C3128FC}"/>
              </a:ext>
            </a:extLst>
          </p:cNvPr>
          <p:cNvSpPr>
            <a:spLocks noGrp="1"/>
          </p:cNvSpPr>
          <p:nvPr>
            <p:ph type="dt" sz="half" idx="10"/>
          </p:nvPr>
        </p:nvSpPr>
        <p:spPr/>
        <p:txBody>
          <a:bodyPr lIns="0" tIns="0" rIns="0" bIns="0"/>
          <a:lstStyle/>
          <a:p>
            <a:fld id="{16F98167-D809-4DD7-937E-EDE8A1D6AD61}" type="datetimeFigureOut">
              <a:rPr lang="nb-NO" smtClean="0"/>
              <a:t>14.04.2020</a:t>
            </a:fld>
            <a:endParaRPr lang="nb-NO"/>
          </a:p>
        </p:txBody>
      </p:sp>
      <p:sp>
        <p:nvSpPr>
          <p:cNvPr id="5" name="Plassholder for bunntekst 4">
            <a:extLst>
              <a:ext uri="{FF2B5EF4-FFF2-40B4-BE49-F238E27FC236}">
                <a16:creationId xmlns:a16="http://schemas.microsoft.com/office/drawing/2014/main" id="{8AE5FF27-CEFB-424A-B4DD-557FAE282BB3}"/>
              </a:ext>
            </a:extLst>
          </p:cNvPr>
          <p:cNvSpPr>
            <a:spLocks noGrp="1"/>
          </p:cNvSpPr>
          <p:nvPr>
            <p:ph type="ftr" sz="quarter" idx="11"/>
          </p:nvPr>
        </p:nvSpPr>
        <p:spPr/>
        <p:txBody>
          <a:bodyPr lIns="0" tIns="0" rIns="0" bIns="0"/>
          <a:lstStyle/>
          <a:p>
            <a:endParaRPr lang="nb-NO"/>
          </a:p>
        </p:txBody>
      </p:sp>
      <p:sp>
        <p:nvSpPr>
          <p:cNvPr id="7" name="Plassholder for bilde 6">
            <a:extLst>
              <a:ext uri="{FF2B5EF4-FFF2-40B4-BE49-F238E27FC236}">
                <a16:creationId xmlns:a16="http://schemas.microsoft.com/office/drawing/2014/main" id="{ACEACFB8-0DD5-4DAE-8339-5E381DF04C9B}"/>
              </a:ext>
            </a:extLst>
          </p:cNvPr>
          <p:cNvSpPr>
            <a:spLocks noGrp="1"/>
          </p:cNvSpPr>
          <p:nvPr>
            <p:ph type="pic" sz="quarter" idx="13" hasCustomPrompt="1"/>
          </p:nvPr>
        </p:nvSpPr>
        <p:spPr>
          <a:xfrm>
            <a:off x="6688138" y="2051050"/>
            <a:ext cx="4418012" cy="4014787"/>
          </a:xfrm>
          <a:prstGeom prst="rect">
            <a:avLst/>
          </a:prstGeom>
        </p:spPr>
        <p:txBody>
          <a:bodyPr lIns="0" tIns="0" rIns="0" bIns="0"/>
          <a:lstStyle>
            <a:lvl1pPr marL="0" marR="0" indent="0" algn="l" defTabSz="914400" rtl="0" eaLnBrk="1" fontAlgn="auto" latinLnBrk="0" hangingPunct="1">
              <a:lnSpc>
                <a:spcPts val="2300"/>
              </a:lnSpc>
              <a:spcBef>
                <a:spcPts val="2300"/>
              </a:spcBef>
              <a:spcAft>
                <a:spcPts val="0"/>
              </a:spcAft>
              <a:buClrTx/>
              <a:buSzTx/>
              <a:buFont typeface="Arial" panose="020B0604020202020204" pitchFamily="34" charset="0"/>
              <a:buNone/>
              <a:tabLst/>
              <a:defRPr/>
            </a:lvl1pPr>
          </a:lstStyle>
          <a:p>
            <a:pPr marL="304800" marR="0" lvl="0" indent="-304800" algn="l" defTabSz="914400" rtl="0" eaLnBrk="1" fontAlgn="auto" latinLnBrk="0" hangingPunct="1">
              <a:lnSpc>
                <a:spcPts val="2300"/>
              </a:lnSpc>
              <a:spcBef>
                <a:spcPts val="2300"/>
              </a:spcBef>
              <a:spcAft>
                <a:spcPts val="0"/>
              </a:spcAft>
              <a:buClrTx/>
              <a:buSzTx/>
              <a:buFont typeface="Arial" panose="020B0604020202020204" pitchFamily="34" charset="0"/>
              <a:buChar char="•"/>
              <a:tabLst/>
              <a:defRPr/>
            </a:pPr>
            <a:r>
              <a:rPr lang="nb-NO" dirty="0"/>
              <a:t>Chart</a:t>
            </a:r>
          </a:p>
        </p:txBody>
      </p:sp>
    </p:spTree>
    <p:extLst>
      <p:ext uri="{BB962C8B-B14F-4D97-AF65-F5344CB8AC3E}">
        <p14:creationId xmlns:p14="http://schemas.microsoft.com/office/powerpoint/2010/main" val="225367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and char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3A663C-CE01-4B1F-8152-DA427C1FD92D}"/>
              </a:ext>
            </a:extLst>
          </p:cNvPr>
          <p:cNvSpPr>
            <a:spLocks noGrp="1"/>
          </p:cNvSpPr>
          <p:nvPr>
            <p:ph type="title" hasCustomPrompt="1"/>
          </p:nvPr>
        </p:nvSpPr>
        <p:spPr>
          <a:xfrm>
            <a:off x="1727201" y="1387873"/>
            <a:ext cx="4418012" cy="346441"/>
          </a:xfrm>
        </p:spPr>
        <p:txBody>
          <a:bodyPr lIns="0" tIns="0" rIns="0" bIns="0"/>
          <a:lstStyle>
            <a:lvl1pPr>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a:extLst>
              <a:ext uri="{FF2B5EF4-FFF2-40B4-BE49-F238E27FC236}">
                <a16:creationId xmlns:a16="http://schemas.microsoft.com/office/drawing/2014/main" id="{DDAE6C5A-1E3F-429B-9DCF-E7854DFB2B95}"/>
              </a:ext>
            </a:extLst>
          </p:cNvPr>
          <p:cNvSpPr>
            <a:spLocks noGrp="1"/>
          </p:cNvSpPr>
          <p:nvPr>
            <p:ph idx="1" hasCustomPrompt="1"/>
          </p:nvPr>
        </p:nvSpPr>
        <p:spPr>
          <a:xfrm>
            <a:off x="1727201" y="2008378"/>
            <a:ext cx="4418012" cy="4057459"/>
          </a:xfrm>
        </p:spPr>
        <p:txBody>
          <a:bodyPr lIns="0" tIns="0" rIns="0" bIns="0"/>
          <a:lstStyle>
            <a:lvl1pPr>
              <a:defRPr/>
            </a:lvl1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C6331A11-7601-4B72-A76A-6E563C3128FC}"/>
              </a:ext>
            </a:extLst>
          </p:cNvPr>
          <p:cNvSpPr>
            <a:spLocks noGrp="1"/>
          </p:cNvSpPr>
          <p:nvPr>
            <p:ph type="dt" sz="half" idx="10"/>
          </p:nvPr>
        </p:nvSpPr>
        <p:spPr/>
        <p:txBody>
          <a:bodyPr lIns="0" tIns="0" rIns="0" bIns="0"/>
          <a:lstStyle/>
          <a:p>
            <a:fld id="{16F98167-D809-4DD7-937E-EDE8A1D6AD61}" type="datetimeFigureOut">
              <a:rPr lang="nb-NO" smtClean="0"/>
              <a:t>14.04.2020</a:t>
            </a:fld>
            <a:endParaRPr lang="nb-NO"/>
          </a:p>
        </p:txBody>
      </p:sp>
      <p:sp>
        <p:nvSpPr>
          <p:cNvPr id="5" name="Plassholder for bunntekst 4">
            <a:extLst>
              <a:ext uri="{FF2B5EF4-FFF2-40B4-BE49-F238E27FC236}">
                <a16:creationId xmlns:a16="http://schemas.microsoft.com/office/drawing/2014/main" id="{8AE5FF27-CEFB-424A-B4DD-557FAE282BB3}"/>
              </a:ext>
            </a:extLst>
          </p:cNvPr>
          <p:cNvSpPr>
            <a:spLocks noGrp="1"/>
          </p:cNvSpPr>
          <p:nvPr>
            <p:ph type="ftr" sz="quarter" idx="11"/>
          </p:nvPr>
        </p:nvSpPr>
        <p:spPr/>
        <p:txBody>
          <a:bodyPr lIns="0" tIns="0" rIns="0" bIns="0"/>
          <a:lstStyle/>
          <a:p>
            <a:endParaRPr lang="nb-NO"/>
          </a:p>
        </p:txBody>
      </p:sp>
      <p:sp>
        <p:nvSpPr>
          <p:cNvPr id="6" name="Plassholder for diagram 5">
            <a:extLst>
              <a:ext uri="{FF2B5EF4-FFF2-40B4-BE49-F238E27FC236}">
                <a16:creationId xmlns:a16="http://schemas.microsoft.com/office/drawing/2014/main" id="{595339BC-0479-4626-AADE-FA6249F7A3AD}"/>
              </a:ext>
            </a:extLst>
          </p:cNvPr>
          <p:cNvSpPr>
            <a:spLocks noGrp="1"/>
          </p:cNvSpPr>
          <p:nvPr>
            <p:ph type="chart" sz="quarter" idx="14" hasCustomPrompt="1"/>
          </p:nvPr>
        </p:nvSpPr>
        <p:spPr>
          <a:xfrm>
            <a:off x="6688138" y="1439862"/>
            <a:ext cx="4418012" cy="4625975"/>
          </a:xfrm>
          <a:prstGeom prst="rect">
            <a:avLst/>
          </a:prstGeom>
        </p:spPr>
        <p:txBody>
          <a:bodyPr lIns="0" tIns="0" rIns="0" bIns="0"/>
          <a:lstStyle>
            <a:lvl1pPr>
              <a:defRPr/>
            </a:lvl1pPr>
          </a:lstStyle>
          <a:p>
            <a:r>
              <a:rPr lang="nb-NO" dirty="0"/>
              <a:t>Chart</a:t>
            </a:r>
          </a:p>
        </p:txBody>
      </p:sp>
    </p:spTree>
    <p:extLst>
      <p:ext uri="{BB962C8B-B14F-4D97-AF65-F5344CB8AC3E}">
        <p14:creationId xmlns:p14="http://schemas.microsoft.com/office/powerpoint/2010/main" val="395012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2">
    <p:bg>
      <p:bgPr>
        <a:solidFill>
          <a:schemeClr val="lt1"/>
        </a:solidFill>
        <a:effectLst/>
      </p:bgPr>
    </p:bg>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B11DC16A-312B-4202-AAC8-BC780803D7AC}"/>
              </a:ext>
            </a:extLst>
          </p:cNvPr>
          <p:cNvPicPr>
            <a:picLocks noChangeAspect="1"/>
          </p:cNvPicPr>
          <p:nvPr userDrawn="1"/>
        </p:nvPicPr>
        <p:blipFill rotWithShape="1">
          <a:blip r:embed="rId2"/>
          <a:srcRect l="3655" r="3653"/>
          <a:stretch/>
        </p:blipFill>
        <p:spPr>
          <a:xfrm>
            <a:off x="0" y="465899"/>
            <a:ext cx="12192000" cy="5926202"/>
          </a:xfrm>
          <a:prstGeom prst="rect">
            <a:avLst/>
          </a:prstGeom>
        </p:spPr>
      </p:pic>
      <p:sp>
        <p:nvSpPr>
          <p:cNvPr id="2" name="Tittel 1">
            <a:extLst>
              <a:ext uri="{FF2B5EF4-FFF2-40B4-BE49-F238E27FC236}">
                <a16:creationId xmlns:a16="http://schemas.microsoft.com/office/drawing/2014/main" id="{51C1373B-8D7F-4F9B-BAC5-B305186B435B}"/>
              </a:ext>
            </a:extLst>
          </p:cNvPr>
          <p:cNvSpPr>
            <a:spLocks noGrp="1"/>
          </p:cNvSpPr>
          <p:nvPr>
            <p:ph type="ctrTitle" hasCustomPrompt="1"/>
          </p:nvPr>
        </p:nvSpPr>
        <p:spPr>
          <a:xfrm>
            <a:off x="1727200" y="2701415"/>
            <a:ext cx="4418013" cy="615553"/>
          </a:xfrm>
        </p:spPr>
        <p:txBody>
          <a:bodyPr wrap="square" lIns="0" tIns="0" rIns="0" bIns="0" anchor="t">
            <a:spAutoFit/>
          </a:bodyPr>
          <a:lstStyle>
            <a:lvl1pPr algn="l">
              <a:lnSpc>
                <a:spcPts val="4800"/>
              </a:lnSpc>
              <a:defRPr sz="4445">
                <a:solidFill>
                  <a:schemeClr val="lt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Undertittel 2">
            <a:extLst>
              <a:ext uri="{FF2B5EF4-FFF2-40B4-BE49-F238E27FC236}">
                <a16:creationId xmlns:a16="http://schemas.microsoft.com/office/drawing/2014/main" id="{931CED3A-50F2-4188-97CE-30B4253907B0}"/>
              </a:ext>
            </a:extLst>
          </p:cNvPr>
          <p:cNvSpPr>
            <a:spLocks noGrp="1"/>
          </p:cNvSpPr>
          <p:nvPr>
            <p:ph type="subTitle" idx="1" hasCustomPrompt="1"/>
          </p:nvPr>
        </p:nvSpPr>
        <p:spPr>
          <a:xfrm>
            <a:off x="1727200" y="4486224"/>
            <a:ext cx="4418013" cy="246221"/>
          </a:xfrm>
        </p:spPr>
        <p:txBody>
          <a:bodyPr wrap="square" lIns="0" tIns="0" rIns="0" bIns="0">
            <a:spAutoFit/>
          </a:bodyPr>
          <a:lstStyle>
            <a:lvl1pPr marL="0" indent="0" algn="l">
              <a:lnSpc>
                <a:spcPct val="100000"/>
              </a:lnSpc>
              <a:spcBef>
                <a:spcPts val="0"/>
              </a:spcBef>
              <a:buNone/>
              <a:defRPr sz="1600" b="1">
                <a:solidFill>
                  <a:schemeClr val="l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err="1"/>
              <a:t>Click</a:t>
            </a:r>
            <a:r>
              <a:rPr lang="nb-NO" dirty="0"/>
              <a:t> to </a:t>
            </a:r>
            <a:r>
              <a:rPr lang="nb-NO" dirty="0" err="1"/>
              <a:t>add</a:t>
            </a:r>
            <a:r>
              <a:rPr lang="nb-NO" dirty="0"/>
              <a:t> </a:t>
            </a:r>
            <a:r>
              <a:rPr lang="nb-NO" dirty="0" err="1"/>
              <a:t>subtitle</a:t>
            </a:r>
            <a:endParaRPr lang="nb-NO" dirty="0"/>
          </a:p>
        </p:txBody>
      </p:sp>
      <p:pic>
        <p:nvPicPr>
          <p:cNvPr id="13" name="Bilde 12">
            <a:extLst>
              <a:ext uri="{FF2B5EF4-FFF2-40B4-BE49-F238E27FC236}">
                <a16:creationId xmlns:a16="http://schemas.microsoft.com/office/drawing/2014/main" id="{B32B69CC-78A3-4145-B75A-D3D23FF954A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727200" y="2063581"/>
            <a:ext cx="2257200" cy="149154"/>
          </a:xfrm>
          <a:prstGeom prst="rect">
            <a:avLst/>
          </a:prstGeom>
        </p:spPr>
      </p:pic>
      <p:cxnSp>
        <p:nvCxnSpPr>
          <p:cNvPr id="8" name="Rett linje 7">
            <a:extLst>
              <a:ext uri="{FF2B5EF4-FFF2-40B4-BE49-F238E27FC236}">
                <a16:creationId xmlns:a16="http://schemas.microsoft.com/office/drawing/2014/main" id="{9387C24C-0C5C-4D18-8A13-F2DF035AEF04}"/>
              </a:ext>
            </a:extLst>
          </p:cNvPr>
          <p:cNvCxnSpPr>
            <a:cxnSpLocks/>
          </p:cNvCxnSpPr>
          <p:nvPr userDrawn="1"/>
        </p:nvCxnSpPr>
        <p:spPr>
          <a:xfrm>
            <a:off x="1727200" y="2383498"/>
            <a:ext cx="2175688" cy="0"/>
          </a:xfrm>
          <a:prstGeom prst="line">
            <a:avLst/>
          </a:prstGeom>
          <a:ln w="12700">
            <a:solidFill>
              <a:schemeClr val="l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99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and chart #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3A663C-CE01-4B1F-8152-DA427C1FD92D}"/>
              </a:ext>
            </a:extLst>
          </p:cNvPr>
          <p:cNvSpPr>
            <a:spLocks noGrp="1"/>
          </p:cNvSpPr>
          <p:nvPr>
            <p:ph type="title" hasCustomPrompt="1"/>
          </p:nvPr>
        </p:nvSpPr>
        <p:spPr>
          <a:xfrm>
            <a:off x="1727201" y="1387873"/>
            <a:ext cx="4418012" cy="346441"/>
          </a:xfrm>
        </p:spPr>
        <p:txBody>
          <a:bodyPr lIns="0" tIns="0" rIns="0" bIns="0"/>
          <a:lstStyle>
            <a:lvl1pPr>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a:extLst>
              <a:ext uri="{FF2B5EF4-FFF2-40B4-BE49-F238E27FC236}">
                <a16:creationId xmlns:a16="http://schemas.microsoft.com/office/drawing/2014/main" id="{DDAE6C5A-1E3F-429B-9DCF-E7854DFB2B95}"/>
              </a:ext>
            </a:extLst>
          </p:cNvPr>
          <p:cNvSpPr>
            <a:spLocks noGrp="1"/>
          </p:cNvSpPr>
          <p:nvPr>
            <p:ph idx="1" hasCustomPrompt="1"/>
          </p:nvPr>
        </p:nvSpPr>
        <p:spPr>
          <a:xfrm>
            <a:off x="1727201" y="2008378"/>
            <a:ext cx="4418012" cy="4057459"/>
          </a:xfrm>
        </p:spPr>
        <p:txBody>
          <a:bodyPr lIns="0" tIns="0" rIns="0" bIns="0"/>
          <a:lstStyle>
            <a:lvl1pPr>
              <a:defRPr/>
            </a:lvl1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C6331A11-7601-4B72-A76A-6E563C3128FC}"/>
              </a:ext>
            </a:extLst>
          </p:cNvPr>
          <p:cNvSpPr>
            <a:spLocks noGrp="1"/>
          </p:cNvSpPr>
          <p:nvPr>
            <p:ph type="dt" sz="half" idx="10"/>
          </p:nvPr>
        </p:nvSpPr>
        <p:spPr/>
        <p:txBody>
          <a:bodyPr lIns="0" tIns="0" rIns="0" bIns="0"/>
          <a:lstStyle/>
          <a:p>
            <a:fld id="{16F98167-D809-4DD7-937E-EDE8A1D6AD61}" type="datetimeFigureOut">
              <a:rPr lang="nb-NO" smtClean="0"/>
              <a:t>14.04.2020</a:t>
            </a:fld>
            <a:endParaRPr lang="nb-NO"/>
          </a:p>
        </p:txBody>
      </p:sp>
      <p:sp>
        <p:nvSpPr>
          <p:cNvPr id="5" name="Plassholder for bunntekst 4">
            <a:extLst>
              <a:ext uri="{FF2B5EF4-FFF2-40B4-BE49-F238E27FC236}">
                <a16:creationId xmlns:a16="http://schemas.microsoft.com/office/drawing/2014/main" id="{8AE5FF27-CEFB-424A-B4DD-557FAE282BB3}"/>
              </a:ext>
            </a:extLst>
          </p:cNvPr>
          <p:cNvSpPr>
            <a:spLocks noGrp="1"/>
          </p:cNvSpPr>
          <p:nvPr>
            <p:ph type="ftr" sz="quarter" idx="11"/>
          </p:nvPr>
        </p:nvSpPr>
        <p:spPr/>
        <p:txBody>
          <a:bodyPr lIns="0" tIns="0" rIns="0" bIns="0"/>
          <a:lstStyle/>
          <a:p>
            <a:endParaRPr lang="nb-NO"/>
          </a:p>
        </p:txBody>
      </p:sp>
      <p:sp>
        <p:nvSpPr>
          <p:cNvPr id="6" name="Plassholder for diagram 5">
            <a:extLst>
              <a:ext uri="{FF2B5EF4-FFF2-40B4-BE49-F238E27FC236}">
                <a16:creationId xmlns:a16="http://schemas.microsoft.com/office/drawing/2014/main" id="{82F191DB-686F-4F8E-891E-7C44AD521809}"/>
              </a:ext>
            </a:extLst>
          </p:cNvPr>
          <p:cNvSpPr>
            <a:spLocks noGrp="1"/>
          </p:cNvSpPr>
          <p:nvPr>
            <p:ph type="chart" sz="quarter" idx="14" hasCustomPrompt="1"/>
          </p:nvPr>
        </p:nvSpPr>
        <p:spPr>
          <a:xfrm>
            <a:off x="6688138" y="2051051"/>
            <a:ext cx="4418012" cy="4014787"/>
          </a:xfrm>
          <a:prstGeom prst="rect">
            <a:avLst/>
          </a:prstGeom>
        </p:spPr>
        <p:txBody>
          <a:bodyPr lIns="0" tIns="0" rIns="0" bIns="0"/>
          <a:lstStyle>
            <a:lvl1pPr>
              <a:defRPr/>
            </a:lvl1pPr>
          </a:lstStyle>
          <a:p>
            <a:r>
              <a:rPr lang="nb-NO" dirty="0"/>
              <a:t>Chart</a:t>
            </a:r>
          </a:p>
        </p:txBody>
      </p:sp>
    </p:spTree>
    <p:extLst>
      <p:ext uri="{BB962C8B-B14F-4D97-AF65-F5344CB8AC3E}">
        <p14:creationId xmlns:p14="http://schemas.microsoft.com/office/powerpoint/2010/main" val="158639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icture (white logo)">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9BFD107F-A4CB-4052-838E-D62B9FD1DD0D}"/>
              </a:ext>
            </a:extLst>
          </p:cNvPr>
          <p:cNvSpPr>
            <a:spLocks noGrp="1"/>
          </p:cNvSpPr>
          <p:nvPr>
            <p:ph type="pic" sz="quarter" idx="10"/>
          </p:nvPr>
        </p:nvSpPr>
        <p:spPr>
          <a:xfrm>
            <a:off x="0" y="0"/>
            <a:ext cx="12192000" cy="6858000"/>
          </a:xfrm>
          <a:solidFill>
            <a:schemeClr val="bg1">
              <a:lumMod val="85000"/>
            </a:schemeClr>
          </a:solidFill>
        </p:spPr>
        <p:txBody>
          <a:bodyPr/>
          <a:lstStyle/>
          <a:p>
            <a:r>
              <a:rPr lang="sv-SE"/>
              <a:t>Klicka på ikonen för att lägga till en bild</a:t>
            </a:r>
            <a:endParaRPr lang="nb-NO"/>
          </a:p>
        </p:txBody>
      </p:sp>
      <p:sp>
        <p:nvSpPr>
          <p:cNvPr id="13" name="Plassholder for tekst 11">
            <a:extLst>
              <a:ext uri="{FF2B5EF4-FFF2-40B4-BE49-F238E27FC236}">
                <a16:creationId xmlns:a16="http://schemas.microsoft.com/office/drawing/2014/main" id="{3618286F-1EB5-4A36-976B-43848F99DE78}"/>
              </a:ext>
            </a:extLst>
          </p:cNvPr>
          <p:cNvSpPr>
            <a:spLocks noGrp="1"/>
          </p:cNvSpPr>
          <p:nvPr>
            <p:ph type="body" sz="quarter" idx="11" hasCustomPrompt="1"/>
          </p:nvPr>
        </p:nvSpPr>
        <p:spPr>
          <a:xfrm>
            <a:off x="9393463" y="431800"/>
            <a:ext cx="2255716" cy="146317"/>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43799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icture (dark logo)">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9BFD107F-A4CB-4052-838E-D62B9FD1DD0D}"/>
              </a:ext>
            </a:extLst>
          </p:cNvPr>
          <p:cNvSpPr>
            <a:spLocks noGrp="1"/>
          </p:cNvSpPr>
          <p:nvPr>
            <p:ph type="pic" sz="quarter" idx="10"/>
          </p:nvPr>
        </p:nvSpPr>
        <p:spPr>
          <a:xfrm>
            <a:off x="0" y="0"/>
            <a:ext cx="12192000" cy="6858000"/>
          </a:xfrm>
          <a:solidFill>
            <a:schemeClr val="bg1">
              <a:lumMod val="85000"/>
            </a:schemeClr>
          </a:solidFill>
        </p:spPr>
        <p:txBody>
          <a:bodyPr/>
          <a:lstStyle/>
          <a:p>
            <a:r>
              <a:rPr lang="sv-SE"/>
              <a:t>Klicka på ikonen för att lägga till en bild</a:t>
            </a:r>
            <a:endParaRPr lang="nb-NO"/>
          </a:p>
        </p:txBody>
      </p:sp>
      <p:sp>
        <p:nvSpPr>
          <p:cNvPr id="2" name="Plassholder for tekst 1">
            <a:extLst>
              <a:ext uri="{FF2B5EF4-FFF2-40B4-BE49-F238E27FC236}">
                <a16:creationId xmlns:a16="http://schemas.microsoft.com/office/drawing/2014/main" id="{4F51D0B4-4DC4-4A42-B1E5-D2989AE5967D}"/>
              </a:ext>
            </a:extLst>
          </p:cNvPr>
          <p:cNvSpPr>
            <a:spLocks noGrp="1"/>
          </p:cNvSpPr>
          <p:nvPr>
            <p:ph type="body" sz="quarter" idx="11" hasCustomPrompt="1"/>
          </p:nvPr>
        </p:nvSpPr>
        <p:spPr>
          <a:xfrm>
            <a:off x="9325397" y="431800"/>
            <a:ext cx="2325266" cy="15045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83648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ack page">
    <p:bg>
      <p:bgPr>
        <a:solidFill>
          <a:schemeClr val="accent1"/>
        </a:solidFill>
        <a:effectLst/>
      </p:bgPr>
    </p:bg>
    <p:spTree>
      <p:nvGrpSpPr>
        <p:cNvPr id="1" name=""/>
        <p:cNvGrpSpPr/>
        <p:nvPr/>
      </p:nvGrpSpPr>
      <p:grpSpPr>
        <a:xfrm>
          <a:off x="0" y="0"/>
          <a:ext cx="0" cy="0"/>
          <a:chOff x="0" y="0"/>
          <a:chExt cx="0" cy="0"/>
        </a:xfrm>
      </p:grpSpPr>
      <p:pic>
        <p:nvPicPr>
          <p:cNvPr id="5" name="Grafikk 4">
            <a:extLst>
              <a:ext uri="{FF2B5EF4-FFF2-40B4-BE49-F238E27FC236}">
                <a16:creationId xmlns:a16="http://schemas.microsoft.com/office/drawing/2014/main" id="{ED3A50A4-DD7B-4A74-BE66-DBFD4991CD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76000" y="2280083"/>
            <a:ext cx="5040000" cy="2297834"/>
          </a:xfrm>
          <a:prstGeom prst="rect">
            <a:avLst/>
          </a:prstGeom>
        </p:spPr>
      </p:pic>
    </p:spTree>
    <p:extLst>
      <p:ext uri="{BB962C8B-B14F-4D97-AF65-F5344CB8AC3E}">
        <p14:creationId xmlns:p14="http://schemas.microsoft.com/office/powerpoint/2010/main" val="145644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2F3893-7FB5-46B5-8DDC-0AA785236132}"/>
              </a:ext>
            </a:extLst>
          </p:cNvPr>
          <p:cNvSpPr>
            <a:spLocks noGrp="1"/>
          </p:cNvSpPr>
          <p:nvPr>
            <p:ph type="title" hasCustomPrompt="1"/>
          </p:nvPr>
        </p:nvSpPr>
        <p:spPr/>
        <p:txBody>
          <a:bodyPr lIns="0" tIns="0" rIns="0" bIns="0"/>
          <a:lstStyle>
            <a:lvl1pPr>
              <a:defRPr>
                <a:solidFill>
                  <a:schemeClr val="tx2"/>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dato 2">
            <a:extLst>
              <a:ext uri="{FF2B5EF4-FFF2-40B4-BE49-F238E27FC236}">
                <a16:creationId xmlns:a16="http://schemas.microsoft.com/office/drawing/2014/main" id="{EA5569A1-9953-407F-A2DE-6F8246893078}"/>
              </a:ext>
            </a:extLst>
          </p:cNvPr>
          <p:cNvSpPr>
            <a:spLocks noGrp="1"/>
          </p:cNvSpPr>
          <p:nvPr>
            <p:ph type="dt" sz="half" idx="10"/>
          </p:nvPr>
        </p:nvSpPr>
        <p:spPr/>
        <p:txBody>
          <a:bodyPr lIns="0" tIns="0" rIns="0" bIns="0"/>
          <a:lstStyle/>
          <a:p>
            <a:fld id="{16F98167-D809-4DD7-937E-EDE8A1D6AD61}" type="datetimeFigureOut">
              <a:rPr lang="nb-NO" smtClean="0"/>
              <a:t>14.04.2020</a:t>
            </a:fld>
            <a:endParaRPr lang="nb-NO"/>
          </a:p>
        </p:txBody>
      </p:sp>
      <p:sp>
        <p:nvSpPr>
          <p:cNvPr id="4" name="Plassholder for bunntekst 3">
            <a:extLst>
              <a:ext uri="{FF2B5EF4-FFF2-40B4-BE49-F238E27FC236}">
                <a16:creationId xmlns:a16="http://schemas.microsoft.com/office/drawing/2014/main" id="{E3B478BA-E9EF-4147-9EB4-B85FA52DD58D}"/>
              </a:ext>
            </a:extLst>
          </p:cNvPr>
          <p:cNvSpPr>
            <a:spLocks noGrp="1"/>
          </p:cNvSpPr>
          <p:nvPr>
            <p:ph type="ftr" sz="quarter" idx="11"/>
          </p:nvPr>
        </p:nvSpPr>
        <p:spPr/>
        <p:txBody>
          <a:bodyPr lIns="0" tIns="0" rIns="0" bIns="0"/>
          <a:lstStyle/>
          <a:p>
            <a:endParaRPr lang="nb-NO"/>
          </a:p>
        </p:txBody>
      </p:sp>
    </p:spTree>
    <p:extLst>
      <p:ext uri="{BB962C8B-B14F-4D97-AF65-F5344CB8AC3E}">
        <p14:creationId xmlns:p14="http://schemas.microsoft.com/office/powerpoint/2010/main" val="203595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5195D2A-FD05-40E4-AAE5-84A67817096A}"/>
              </a:ext>
            </a:extLst>
          </p:cNvPr>
          <p:cNvSpPr>
            <a:spLocks noGrp="1"/>
          </p:cNvSpPr>
          <p:nvPr>
            <p:ph type="dt" sz="half" idx="10"/>
          </p:nvPr>
        </p:nvSpPr>
        <p:spPr/>
        <p:txBody>
          <a:bodyPr lIns="0" tIns="0" rIns="0" bIns="0"/>
          <a:lstStyle/>
          <a:p>
            <a:fld id="{16F98167-D809-4DD7-937E-EDE8A1D6AD61}" type="datetimeFigureOut">
              <a:rPr lang="nb-NO" smtClean="0"/>
              <a:t>14.04.2020</a:t>
            </a:fld>
            <a:endParaRPr lang="nb-NO"/>
          </a:p>
        </p:txBody>
      </p:sp>
      <p:sp>
        <p:nvSpPr>
          <p:cNvPr id="3" name="Plassholder for bunntekst 2">
            <a:extLst>
              <a:ext uri="{FF2B5EF4-FFF2-40B4-BE49-F238E27FC236}">
                <a16:creationId xmlns:a16="http://schemas.microsoft.com/office/drawing/2014/main" id="{CA4C6D98-2661-475F-8C50-FCAB64CF6C1E}"/>
              </a:ext>
            </a:extLst>
          </p:cNvPr>
          <p:cNvSpPr>
            <a:spLocks noGrp="1"/>
          </p:cNvSpPr>
          <p:nvPr>
            <p:ph type="ftr" sz="quarter" idx="11"/>
          </p:nvPr>
        </p:nvSpPr>
        <p:spPr/>
        <p:txBody>
          <a:bodyPr lIns="0" tIns="0" rIns="0" bIns="0"/>
          <a:lstStyle/>
          <a:p>
            <a:endParaRPr lang="nb-NO"/>
          </a:p>
        </p:txBody>
      </p:sp>
    </p:spTree>
    <p:extLst>
      <p:ext uri="{BB962C8B-B14F-4D97-AF65-F5344CB8AC3E}">
        <p14:creationId xmlns:p14="http://schemas.microsoft.com/office/powerpoint/2010/main" val="153595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page">
    <p:bg>
      <p:bgPr>
        <a:solidFill>
          <a:schemeClr val="dk2"/>
        </a:solidFill>
        <a:effectLst/>
      </p:bgPr>
    </p:bg>
    <p:spTree>
      <p:nvGrpSpPr>
        <p:cNvPr id="1" name=""/>
        <p:cNvGrpSpPr/>
        <p:nvPr/>
      </p:nvGrpSpPr>
      <p:grpSpPr>
        <a:xfrm>
          <a:off x="0" y="0"/>
          <a:ext cx="0" cy="0"/>
          <a:chOff x="0" y="0"/>
          <a:chExt cx="0" cy="0"/>
        </a:xfrm>
      </p:grpSpPr>
      <p:pic>
        <p:nvPicPr>
          <p:cNvPr id="4" name="Grafikk 3">
            <a:extLst>
              <a:ext uri="{FF2B5EF4-FFF2-40B4-BE49-F238E27FC236}">
                <a16:creationId xmlns:a16="http://schemas.microsoft.com/office/drawing/2014/main" id="{45E610D4-CAC4-4984-8520-B49ABEC8A0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0000" y="2631929"/>
            <a:ext cx="5652000" cy="1625744"/>
          </a:xfrm>
          <a:prstGeom prst="rect">
            <a:avLst/>
          </a:prstGeom>
        </p:spPr>
      </p:pic>
    </p:spTree>
    <p:extLst>
      <p:ext uri="{BB962C8B-B14F-4D97-AF65-F5344CB8AC3E}">
        <p14:creationId xmlns:p14="http://schemas.microsoft.com/office/powerpoint/2010/main" val="167760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page with picture">
    <p:bg>
      <p:bgPr>
        <a:solidFill>
          <a:schemeClr val="lt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74642999-28F6-4EF2-AA4B-ED9183AD74A7}"/>
              </a:ext>
            </a:extLst>
          </p:cNvPr>
          <p:cNvSpPr>
            <a:spLocks noGrp="1"/>
          </p:cNvSpPr>
          <p:nvPr>
            <p:ph type="pic" sz="quarter" idx="10" hasCustomPrompt="1"/>
          </p:nvPr>
        </p:nvSpPr>
        <p:spPr>
          <a:xfrm>
            <a:off x="0" y="0"/>
            <a:ext cx="12192000" cy="6858000"/>
          </a:xfrm>
          <a:solidFill>
            <a:schemeClr val="bg1">
              <a:lumMod val="85000"/>
            </a:schemeClr>
          </a:solidFill>
        </p:spPr>
        <p:txBody>
          <a:bodyPr/>
          <a:lstStyle>
            <a:lvl1pPr>
              <a:defRPr/>
            </a:lvl1pPr>
          </a:lstStyle>
          <a:p>
            <a:r>
              <a:rPr lang="nb-NO" dirty="0" err="1"/>
              <a:t>Insert</a:t>
            </a:r>
            <a:r>
              <a:rPr lang="nb-NO" dirty="0"/>
              <a:t> </a:t>
            </a:r>
            <a:r>
              <a:rPr lang="nb-NO" dirty="0" err="1"/>
              <a:t>picture</a:t>
            </a:r>
            <a:r>
              <a:rPr lang="nb-NO" dirty="0"/>
              <a:t> via «</a:t>
            </a:r>
            <a:r>
              <a:rPr lang="nb-NO" dirty="0" err="1"/>
              <a:t>Insert</a:t>
            </a:r>
            <a:r>
              <a:rPr lang="nb-NO" dirty="0"/>
              <a:t>» -&gt; «Picture»</a:t>
            </a:r>
          </a:p>
        </p:txBody>
      </p:sp>
      <p:sp>
        <p:nvSpPr>
          <p:cNvPr id="8" name="Plassholder for tekst 7">
            <a:extLst>
              <a:ext uri="{FF2B5EF4-FFF2-40B4-BE49-F238E27FC236}">
                <a16:creationId xmlns:a16="http://schemas.microsoft.com/office/drawing/2014/main" id="{5B8E8A5A-7E91-434E-85BE-513D81893602}"/>
              </a:ext>
            </a:extLst>
          </p:cNvPr>
          <p:cNvSpPr>
            <a:spLocks noGrp="1"/>
          </p:cNvSpPr>
          <p:nvPr>
            <p:ph type="body" sz="quarter" idx="11" hasCustomPrompt="1"/>
          </p:nvPr>
        </p:nvSpPr>
        <p:spPr>
          <a:xfrm>
            <a:off x="3268974" y="2615183"/>
            <a:ext cx="5654052" cy="1627635"/>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423812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3A663C-CE01-4B1F-8152-DA427C1FD92D}"/>
              </a:ext>
            </a:extLst>
          </p:cNvPr>
          <p:cNvSpPr>
            <a:spLocks noGrp="1"/>
          </p:cNvSpPr>
          <p:nvPr>
            <p:ph type="title" hasCustomPrompt="1"/>
          </p:nvPr>
        </p:nvSpPr>
        <p:spPr/>
        <p:txBody>
          <a:bodyPr lIns="0" tIns="0" rIns="0" bIns="0"/>
          <a:lstStyle>
            <a:lvl1pPr>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a:extLst>
              <a:ext uri="{FF2B5EF4-FFF2-40B4-BE49-F238E27FC236}">
                <a16:creationId xmlns:a16="http://schemas.microsoft.com/office/drawing/2014/main" id="{DDAE6C5A-1E3F-429B-9DCF-E7854DFB2B95}"/>
              </a:ext>
            </a:extLst>
          </p:cNvPr>
          <p:cNvSpPr>
            <a:spLocks noGrp="1"/>
          </p:cNvSpPr>
          <p:nvPr>
            <p:ph idx="1" hasCustomPrompt="1"/>
          </p:nvPr>
        </p:nvSpPr>
        <p:spPr/>
        <p:txBody>
          <a:bodyPr lIns="0" tIns="0" rIns="0" bIns="0"/>
          <a:lstStyle>
            <a:lvl1pPr>
              <a:defRPr/>
            </a:lvl1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C6331A11-7601-4B72-A76A-6E563C3128FC}"/>
              </a:ext>
            </a:extLst>
          </p:cNvPr>
          <p:cNvSpPr>
            <a:spLocks noGrp="1"/>
          </p:cNvSpPr>
          <p:nvPr>
            <p:ph type="dt" sz="half" idx="10"/>
          </p:nvPr>
        </p:nvSpPr>
        <p:spPr/>
        <p:txBody>
          <a:bodyPr lIns="0" tIns="0" rIns="0" bIns="0"/>
          <a:lstStyle/>
          <a:p>
            <a:fld id="{16F98167-D809-4DD7-937E-EDE8A1D6AD61}" type="datetimeFigureOut">
              <a:rPr lang="nb-NO" smtClean="0"/>
              <a:t>14.04.2020</a:t>
            </a:fld>
            <a:endParaRPr lang="nb-NO"/>
          </a:p>
        </p:txBody>
      </p:sp>
      <p:sp>
        <p:nvSpPr>
          <p:cNvPr id="5" name="Plassholder for bunntekst 4">
            <a:extLst>
              <a:ext uri="{FF2B5EF4-FFF2-40B4-BE49-F238E27FC236}">
                <a16:creationId xmlns:a16="http://schemas.microsoft.com/office/drawing/2014/main" id="{8AE5FF27-CEFB-424A-B4DD-557FAE282BB3}"/>
              </a:ext>
            </a:extLst>
          </p:cNvPr>
          <p:cNvSpPr>
            <a:spLocks noGrp="1"/>
          </p:cNvSpPr>
          <p:nvPr>
            <p:ph type="ftr" sz="quarter" idx="11"/>
          </p:nvPr>
        </p:nvSpPr>
        <p:spPr/>
        <p:txBody>
          <a:bodyPr lIns="0" tIns="0" rIns="0" bIns="0"/>
          <a:lstStyle/>
          <a:p>
            <a:endParaRPr lang="nb-NO"/>
          </a:p>
        </p:txBody>
      </p:sp>
    </p:spTree>
    <p:extLst>
      <p:ext uri="{BB962C8B-B14F-4D97-AF65-F5344CB8AC3E}">
        <p14:creationId xmlns:p14="http://schemas.microsoft.com/office/powerpoint/2010/main" val="160567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numbered li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3A663C-CE01-4B1F-8152-DA427C1FD92D}"/>
              </a:ext>
            </a:extLst>
          </p:cNvPr>
          <p:cNvSpPr>
            <a:spLocks noGrp="1"/>
          </p:cNvSpPr>
          <p:nvPr>
            <p:ph type="title" hasCustomPrompt="1"/>
          </p:nvPr>
        </p:nvSpPr>
        <p:spPr/>
        <p:txBody>
          <a:bodyPr lIns="0" tIns="0" rIns="0" bIns="0"/>
          <a:lstStyle>
            <a:lvl1pPr>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a:extLst>
              <a:ext uri="{FF2B5EF4-FFF2-40B4-BE49-F238E27FC236}">
                <a16:creationId xmlns:a16="http://schemas.microsoft.com/office/drawing/2014/main" id="{DDAE6C5A-1E3F-429B-9DCF-E7854DFB2B95}"/>
              </a:ext>
            </a:extLst>
          </p:cNvPr>
          <p:cNvSpPr>
            <a:spLocks noGrp="1"/>
          </p:cNvSpPr>
          <p:nvPr>
            <p:ph idx="1" hasCustomPrompt="1"/>
          </p:nvPr>
        </p:nvSpPr>
        <p:spPr/>
        <p:txBody>
          <a:bodyPr lIns="0" tIns="0" rIns="0" bIns="0"/>
          <a:lstStyle>
            <a:lvl1pPr marL="306000" indent="-306000">
              <a:buFont typeface="+mj-lt"/>
              <a:buAutoNum type="arabicPeriod"/>
              <a:defRPr/>
            </a:lvl1pPr>
            <a:lvl2pPr marL="536400" indent="-216000">
              <a:buFont typeface="+mj-lt"/>
              <a:buAutoNum type="alphaLcPeriod"/>
              <a:defRPr/>
            </a:lvl2pPr>
            <a:lvl3pPr marL="802800" indent="-216000">
              <a:buFont typeface="+mj-lt"/>
              <a:buAutoNum type="romanLcPeriod"/>
              <a:defRPr/>
            </a:lvl3pPr>
            <a:lvl4pPr indent="-216000">
              <a:defRPr/>
            </a:lvl4pPr>
            <a:lvl5pPr indent="-216000">
              <a:defRPr/>
            </a:lvl5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C6331A11-7601-4B72-A76A-6E563C3128FC}"/>
              </a:ext>
            </a:extLst>
          </p:cNvPr>
          <p:cNvSpPr>
            <a:spLocks noGrp="1"/>
          </p:cNvSpPr>
          <p:nvPr>
            <p:ph type="dt" sz="half" idx="10"/>
          </p:nvPr>
        </p:nvSpPr>
        <p:spPr/>
        <p:txBody>
          <a:bodyPr lIns="0" tIns="0" rIns="0" bIns="0"/>
          <a:lstStyle/>
          <a:p>
            <a:fld id="{16F98167-D809-4DD7-937E-EDE8A1D6AD61}" type="datetimeFigureOut">
              <a:rPr lang="nb-NO" smtClean="0"/>
              <a:t>14.04.2020</a:t>
            </a:fld>
            <a:endParaRPr lang="nb-NO"/>
          </a:p>
        </p:txBody>
      </p:sp>
      <p:sp>
        <p:nvSpPr>
          <p:cNvPr id="5" name="Plassholder for bunntekst 4">
            <a:extLst>
              <a:ext uri="{FF2B5EF4-FFF2-40B4-BE49-F238E27FC236}">
                <a16:creationId xmlns:a16="http://schemas.microsoft.com/office/drawing/2014/main" id="{8AE5FF27-CEFB-424A-B4DD-557FAE282BB3}"/>
              </a:ext>
            </a:extLst>
          </p:cNvPr>
          <p:cNvSpPr>
            <a:spLocks noGrp="1"/>
          </p:cNvSpPr>
          <p:nvPr>
            <p:ph type="ftr" sz="quarter" idx="11"/>
          </p:nvPr>
        </p:nvSpPr>
        <p:spPr/>
        <p:txBody>
          <a:bodyPr lIns="0" tIns="0" rIns="0" bIns="0"/>
          <a:lstStyle/>
          <a:p>
            <a:endParaRPr lang="nb-NO"/>
          </a:p>
        </p:txBody>
      </p:sp>
    </p:spTree>
    <p:extLst>
      <p:ext uri="{BB962C8B-B14F-4D97-AF65-F5344CB8AC3E}">
        <p14:creationId xmlns:p14="http://schemas.microsoft.com/office/powerpoint/2010/main" val="51103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C6331A11-7601-4B72-A76A-6E563C3128FC}"/>
              </a:ext>
            </a:extLst>
          </p:cNvPr>
          <p:cNvSpPr>
            <a:spLocks noGrp="1"/>
          </p:cNvSpPr>
          <p:nvPr>
            <p:ph type="dt" sz="half" idx="10"/>
          </p:nvPr>
        </p:nvSpPr>
        <p:spPr/>
        <p:txBody>
          <a:bodyPr lIns="0" tIns="0" rIns="0" bIns="0"/>
          <a:lstStyle/>
          <a:p>
            <a:fld id="{16F98167-D809-4DD7-937E-EDE8A1D6AD61}" type="datetimeFigureOut">
              <a:rPr lang="nb-NO" smtClean="0"/>
              <a:t>14.04.2020</a:t>
            </a:fld>
            <a:endParaRPr lang="nb-NO"/>
          </a:p>
        </p:txBody>
      </p:sp>
      <p:sp>
        <p:nvSpPr>
          <p:cNvPr id="5" name="Plassholder for bunntekst 4">
            <a:extLst>
              <a:ext uri="{FF2B5EF4-FFF2-40B4-BE49-F238E27FC236}">
                <a16:creationId xmlns:a16="http://schemas.microsoft.com/office/drawing/2014/main" id="{8AE5FF27-CEFB-424A-B4DD-557FAE282BB3}"/>
              </a:ext>
            </a:extLst>
          </p:cNvPr>
          <p:cNvSpPr>
            <a:spLocks noGrp="1"/>
          </p:cNvSpPr>
          <p:nvPr>
            <p:ph type="ftr" sz="quarter" idx="11"/>
          </p:nvPr>
        </p:nvSpPr>
        <p:spPr/>
        <p:txBody>
          <a:bodyPr lIns="0" tIns="0" rIns="0" bIns="0"/>
          <a:lstStyle/>
          <a:p>
            <a:endParaRPr lang="nb-NO"/>
          </a:p>
        </p:txBody>
      </p:sp>
      <p:sp>
        <p:nvSpPr>
          <p:cNvPr id="7" name="TekstSylinder 6">
            <a:extLst>
              <a:ext uri="{FF2B5EF4-FFF2-40B4-BE49-F238E27FC236}">
                <a16:creationId xmlns:a16="http://schemas.microsoft.com/office/drawing/2014/main" id="{17231EA1-902B-4130-8AEC-F28378D82669}"/>
              </a:ext>
            </a:extLst>
          </p:cNvPr>
          <p:cNvSpPr txBox="1"/>
          <p:nvPr userDrawn="1"/>
        </p:nvSpPr>
        <p:spPr>
          <a:xfrm>
            <a:off x="1727200" y="1387873"/>
            <a:ext cx="9380538" cy="346441"/>
          </a:xfrm>
          <a:prstGeom prst="rect">
            <a:avLst/>
          </a:prstGeom>
          <a:noFill/>
        </p:spPr>
        <p:txBody>
          <a:bodyPr wrap="square" lIns="0" tIns="0" rIns="0" bIns="0" rtlCol="0">
            <a:spAutoFit/>
          </a:bodyPr>
          <a:lstStyle/>
          <a:p>
            <a:pPr>
              <a:lnSpc>
                <a:spcPts val="2600"/>
              </a:lnSpc>
            </a:pPr>
            <a:r>
              <a:rPr lang="nb-NO" sz="2250" b="1" dirty="0">
                <a:solidFill>
                  <a:schemeClr val="tx2"/>
                </a:solidFill>
                <a:latin typeface="+mj-lt"/>
              </a:rPr>
              <a:t>Agenda</a:t>
            </a:r>
          </a:p>
        </p:txBody>
      </p:sp>
      <p:sp>
        <p:nvSpPr>
          <p:cNvPr id="6" name="Plassholder for innhold 2">
            <a:extLst>
              <a:ext uri="{FF2B5EF4-FFF2-40B4-BE49-F238E27FC236}">
                <a16:creationId xmlns:a16="http://schemas.microsoft.com/office/drawing/2014/main" id="{37B967C8-379E-418B-97A4-A6CBB3E2BB99}"/>
              </a:ext>
            </a:extLst>
          </p:cNvPr>
          <p:cNvSpPr>
            <a:spLocks noGrp="1"/>
          </p:cNvSpPr>
          <p:nvPr>
            <p:ph idx="1" hasCustomPrompt="1"/>
          </p:nvPr>
        </p:nvSpPr>
        <p:spPr>
          <a:xfrm>
            <a:off x="1727201" y="2008378"/>
            <a:ext cx="9380538" cy="4057459"/>
          </a:xfrm>
        </p:spPr>
        <p:txBody>
          <a:bodyPr lIns="0" tIns="0" rIns="0" bIns="0"/>
          <a:lstStyle>
            <a:lvl1pPr marL="306000" indent="-306000">
              <a:buFont typeface="+mj-lt"/>
              <a:buAutoNum type="arabicPeriod"/>
              <a:defRPr/>
            </a:lvl1pPr>
            <a:lvl2pPr marL="536400" indent="-216000">
              <a:buFont typeface="+mj-lt"/>
              <a:buAutoNum type="alphaLcPeriod"/>
              <a:defRPr/>
            </a:lvl2pPr>
            <a:lvl3pPr marL="802800" indent="-216000">
              <a:buFont typeface="+mj-lt"/>
              <a:buAutoNum type="romanLcPeriod"/>
              <a:defRPr/>
            </a:lvl3pPr>
            <a:lvl4pPr indent="-216000">
              <a:defRPr/>
            </a:lvl4pPr>
            <a:lvl5pPr indent="-216000">
              <a:defRPr/>
            </a:lvl5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02187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DAE6C5A-1E3F-429B-9DCF-E7854DFB2B95}"/>
              </a:ext>
            </a:extLst>
          </p:cNvPr>
          <p:cNvSpPr>
            <a:spLocks noGrp="1"/>
          </p:cNvSpPr>
          <p:nvPr>
            <p:ph idx="1" hasCustomPrompt="1"/>
          </p:nvPr>
        </p:nvSpPr>
        <p:spPr/>
        <p:txBody>
          <a:bodyPr lIns="0" tIns="0" rIns="0" bIns="0"/>
          <a:lstStyle>
            <a:lvl1pPr>
              <a:defRPr/>
            </a:lvl1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C6331A11-7601-4B72-A76A-6E563C3128FC}"/>
              </a:ext>
            </a:extLst>
          </p:cNvPr>
          <p:cNvSpPr>
            <a:spLocks noGrp="1"/>
          </p:cNvSpPr>
          <p:nvPr>
            <p:ph type="dt" sz="half" idx="10"/>
          </p:nvPr>
        </p:nvSpPr>
        <p:spPr/>
        <p:txBody>
          <a:bodyPr lIns="0" tIns="0" rIns="0" bIns="0"/>
          <a:lstStyle/>
          <a:p>
            <a:fld id="{16F98167-D809-4DD7-937E-EDE8A1D6AD61}" type="datetimeFigureOut">
              <a:rPr lang="nb-NO" smtClean="0"/>
              <a:t>14.04.2020</a:t>
            </a:fld>
            <a:endParaRPr lang="nb-NO"/>
          </a:p>
        </p:txBody>
      </p:sp>
      <p:sp>
        <p:nvSpPr>
          <p:cNvPr id="5" name="Plassholder for bunntekst 4">
            <a:extLst>
              <a:ext uri="{FF2B5EF4-FFF2-40B4-BE49-F238E27FC236}">
                <a16:creationId xmlns:a16="http://schemas.microsoft.com/office/drawing/2014/main" id="{8AE5FF27-CEFB-424A-B4DD-557FAE282BB3}"/>
              </a:ext>
            </a:extLst>
          </p:cNvPr>
          <p:cNvSpPr>
            <a:spLocks noGrp="1"/>
          </p:cNvSpPr>
          <p:nvPr>
            <p:ph type="ftr" sz="quarter" idx="11"/>
          </p:nvPr>
        </p:nvSpPr>
        <p:spPr/>
        <p:txBody>
          <a:bodyPr lIns="0" tIns="0" rIns="0" bIns="0"/>
          <a:lstStyle/>
          <a:p>
            <a:endParaRPr lang="nb-NO"/>
          </a:p>
        </p:txBody>
      </p:sp>
    </p:spTree>
    <p:extLst>
      <p:ext uri="{BB962C8B-B14F-4D97-AF65-F5344CB8AC3E}">
        <p14:creationId xmlns:p14="http://schemas.microsoft.com/office/powerpoint/2010/main" val="145056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DAE6C5A-1E3F-429B-9DCF-E7854DFB2B95}"/>
              </a:ext>
            </a:extLst>
          </p:cNvPr>
          <p:cNvSpPr>
            <a:spLocks noGrp="1"/>
          </p:cNvSpPr>
          <p:nvPr>
            <p:ph idx="1" hasCustomPrompt="1"/>
          </p:nvPr>
        </p:nvSpPr>
        <p:spPr>
          <a:xfrm>
            <a:off x="1727201" y="3657600"/>
            <a:ext cx="9380538" cy="2408237"/>
          </a:xfrm>
        </p:spPr>
        <p:txBody>
          <a:bodyPr lIns="0" tIns="0" rIns="0" bIns="0"/>
          <a:lstStyle>
            <a:lvl1pPr marL="0" indent="0">
              <a:buNone/>
              <a:defRPr/>
            </a:lvl1pPr>
          </a:lstStyle>
          <a:p>
            <a:pPr lvl="0"/>
            <a:r>
              <a:rPr lang="nb-NO" dirty="0" err="1"/>
              <a:t>Click</a:t>
            </a:r>
            <a:r>
              <a:rPr lang="nb-NO" dirty="0"/>
              <a:t> to </a:t>
            </a:r>
            <a:r>
              <a:rPr lang="nb-NO" dirty="0" err="1"/>
              <a:t>add</a:t>
            </a:r>
            <a:r>
              <a:rPr lang="nb-NO" dirty="0"/>
              <a:t> </a:t>
            </a:r>
            <a:r>
              <a:rPr lang="nb-NO" dirty="0" err="1"/>
              <a:t>text</a:t>
            </a:r>
            <a:endParaRPr lang="nb-NO" dirty="0"/>
          </a:p>
        </p:txBody>
      </p:sp>
      <p:sp>
        <p:nvSpPr>
          <p:cNvPr id="4" name="Plassholder for dato 3">
            <a:extLst>
              <a:ext uri="{FF2B5EF4-FFF2-40B4-BE49-F238E27FC236}">
                <a16:creationId xmlns:a16="http://schemas.microsoft.com/office/drawing/2014/main" id="{C6331A11-7601-4B72-A76A-6E563C3128FC}"/>
              </a:ext>
            </a:extLst>
          </p:cNvPr>
          <p:cNvSpPr>
            <a:spLocks noGrp="1"/>
          </p:cNvSpPr>
          <p:nvPr>
            <p:ph type="dt" sz="half" idx="10"/>
          </p:nvPr>
        </p:nvSpPr>
        <p:spPr/>
        <p:txBody>
          <a:bodyPr lIns="0" tIns="0" rIns="0" bIns="0"/>
          <a:lstStyle/>
          <a:p>
            <a:fld id="{16F98167-D809-4DD7-937E-EDE8A1D6AD61}" type="datetimeFigureOut">
              <a:rPr lang="nb-NO" smtClean="0"/>
              <a:t>14.04.2020</a:t>
            </a:fld>
            <a:endParaRPr lang="nb-NO"/>
          </a:p>
        </p:txBody>
      </p:sp>
      <p:sp>
        <p:nvSpPr>
          <p:cNvPr id="5" name="Plassholder for bunntekst 4">
            <a:extLst>
              <a:ext uri="{FF2B5EF4-FFF2-40B4-BE49-F238E27FC236}">
                <a16:creationId xmlns:a16="http://schemas.microsoft.com/office/drawing/2014/main" id="{8AE5FF27-CEFB-424A-B4DD-557FAE282BB3}"/>
              </a:ext>
            </a:extLst>
          </p:cNvPr>
          <p:cNvSpPr>
            <a:spLocks noGrp="1"/>
          </p:cNvSpPr>
          <p:nvPr>
            <p:ph type="ftr" sz="quarter" idx="11"/>
          </p:nvPr>
        </p:nvSpPr>
        <p:spPr/>
        <p:txBody>
          <a:bodyPr lIns="0" tIns="0" rIns="0" bIns="0"/>
          <a:lstStyle/>
          <a:p>
            <a:endParaRPr lang="nb-NO"/>
          </a:p>
        </p:txBody>
      </p:sp>
      <p:pic>
        <p:nvPicPr>
          <p:cNvPr id="7" name="Bilde 6">
            <a:extLst>
              <a:ext uri="{FF2B5EF4-FFF2-40B4-BE49-F238E27FC236}">
                <a16:creationId xmlns:a16="http://schemas.microsoft.com/office/drawing/2014/main" id="{F9EF3C01-219C-47B6-A185-034334CB1AC9}"/>
              </a:ext>
            </a:extLst>
          </p:cNvPr>
          <p:cNvPicPr>
            <a:picLocks noChangeAspect="1"/>
          </p:cNvPicPr>
          <p:nvPr userDrawn="1"/>
        </p:nvPicPr>
        <p:blipFill>
          <a:blip r:embed="rId2"/>
          <a:srcRect/>
          <a:stretch/>
        </p:blipFill>
        <p:spPr>
          <a:xfrm>
            <a:off x="522065" y="1406382"/>
            <a:ext cx="3672000" cy="1654408"/>
          </a:xfrm>
          <a:prstGeom prst="rect">
            <a:avLst/>
          </a:prstGeom>
        </p:spPr>
      </p:pic>
    </p:spTree>
    <p:extLst>
      <p:ext uri="{BB962C8B-B14F-4D97-AF65-F5344CB8AC3E}">
        <p14:creationId xmlns:p14="http://schemas.microsoft.com/office/powerpoint/2010/main" val="27939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780BD82F-2A62-4522-8B13-7BC1E8239034}"/>
              </a:ext>
            </a:extLst>
          </p:cNvPr>
          <p:cNvSpPr>
            <a:spLocks noGrp="1"/>
          </p:cNvSpPr>
          <p:nvPr>
            <p:ph type="title"/>
          </p:nvPr>
        </p:nvSpPr>
        <p:spPr>
          <a:xfrm>
            <a:off x="1727201" y="1387873"/>
            <a:ext cx="9380538" cy="346441"/>
          </a:xfrm>
          <a:prstGeom prst="rect">
            <a:avLst/>
          </a:prstGeom>
        </p:spPr>
        <p:txBody>
          <a:bodyPr vert="horz" wrap="square" lIns="0" tIns="0" rIns="0" bIns="0" rtlCol="0" anchor="ctr">
            <a:spAutoFit/>
          </a:body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tekst 2">
            <a:extLst>
              <a:ext uri="{FF2B5EF4-FFF2-40B4-BE49-F238E27FC236}">
                <a16:creationId xmlns:a16="http://schemas.microsoft.com/office/drawing/2014/main" id="{3EA74356-0915-4D98-89CE-E0A4B6EAF7CC}"/>
              </a:ext>
            </a:extLst>
          </p:cNvPr>
          <p:cNvSpPr>
            <a:spLocks noGrp="1"/>
          </p:cNvSpPr>
          <p:nvPr>
            <p:ph type="body" idx="1"/>
          </p:nvPr>
        </p:nvSpPr>
        <p:spPr>
          <a:xfrm>
            <a:off x="1727201" y="2008378"/>
            <a:ext cx="9380538" cy="4057459"/>
          </a:xfrm>
          <a:prstGeom prst="rect">
            <a:avLst/>
          </a:prstGeom>
        </p:spPr>
        <p:txBody>
          <a:bodyPr vert="horz" lIns="0" tIns="0" rIns="0" bIns="0" rtlCol="0">
            <a:normAutofit/>
          </a:body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6C0D2E65-D93B-4E30-9956-2D3D4834C4C3}"/>
              </a:ext>
            </a:extLst>
          </p:cNvPr>
          <p:cNvSpPr>
            <a:spLocks noGrp="1"/>
          </p:cNvSpPr>
          <p:nvPr>
            <p:ph type="dt" sz="half" idx="2"/>
          </p:nvPr>
        </p:nvSpPr>
        <p:spPr>
          <a:xfrm>
            <a:off x="1727201" y="6317125"/>
            <a:ext cx="986971" cy="138499"/>
          </a:xfrm>
          <a:prstGeom prst="rect">
            <a:avLst/>
          </a:prstGeom>
        </p:spPr>
        <p:txBody>
          <a:bodyPr vert="horz" wrap="square" lIns="0" tIns="0" rIns="0" bIns="0" rtlCol="0" anchor="ctr">
            <a:spAutoFit/>
          </a:bodyPr>
          <a:lstStyle>
            <a:lvl1pPr algn="l">
              <a:defRPr sz="900">
                <a:solidFill>
                  <a:schemeClr val="tx2"/>
                </a:solidFill>
                <a:latin typeface="+mj-lt"/>
              </a:defRPr>
            </a:lvl1pPr>
          </a:lstStyle>
          <a:p>
            <a:fld id="{16F98167-D809-4DD7-937E-EDE8A1D6AD61}" type="datetimeFigureOut">
              <a:rPr lang="nb-NO" smtClean="0"/>
              <a:pPr/>
              <a:t>14.04.2020</a:t>
            </a:fld>
            <a:endParaRPr lang="nb-NO"/>
          </a:p>
        </p:txBody>
      </p:sp>
      <p:sp>
        <p:nvSpPr>
          <p:cNvPr id="5" name="Plassholder for bunntekst 4">
            <a:extLst>
              <a:ext uri="{FF2B5EF4-FFF2-40B4-BE49-F238E27FC236}">
                <a16:creationId xmlns:a16="http://schemas.microsoft.com/office/drawing/2014/main" id="{A73EF317-08D2-4B7D-B334-96202632B322}"/>
              </a:ext>
            </a:extLst>
          </p:cNvPr>
          <p:cNvSpPr>
            <a:spLocks noGrp="1"/>
          </p:cNvSpPr>
          <p:nvPr>
            <p:ph type="ftr" sz="quarter" idx="3"/>
          </p:nvPr>
        </p:nvSpPr>
        <p:spPr>
          <a:xfrm>
            <a:off x="2780212" y="6317125"/>
            <a:ext cx="2851741" cy="138499"/>
          </a:xfrm>
          <a:prstGeom prst="rect">
            <a:avLst/>
          </a:prstGeom>
        </p:spPr>
        <p:txBody>
          <a:bodyPr vert="horz" wrap="square" lIns="0" tIns="0" rIns="0" bIns="0" rtlCol="0" anchor="ctr">
            <a:spAutoFit/>
          </a:bodyPr>
          <a:lstStyle>
            <a:lvl1pPr algn="l">
              <a:defRPr sz="900">
                <a:solidFill>
                  <a:schemeClr val="tx2"/>
                </a:solidFill>
                <a:latin typeface="+mj-lt"/>
              </a:defRPr>
            </a:lvl1pPr>
          </a:lstStyle>
          <a:p>
            <a:endParaRPr lang="nb-NO" dirty="0"/>
          </a:p>
        </p:txBody>
      </p:sp>
      <p:pic>
        <p:nvPicPr>
          <p:cNvPr id="12" name="Bilde 11" descr="Et bilde som inneholder objekt, klokke&#10;&#10;Automatisk generert beskrivelse">
            <a:extLst>
              <a:ext uri="{FF2B5EF4-FFF2-40B4-BE49-F238E27FC236}">
                <a16:creationId xmlns:a16="http://schemas.microsoft.com/office/drawing/2014/main" id="{5447C426-98B1-48FF-B0D8-DCD2F61A5313}"/>
              </a:ext>
            </a:extLst>
          </p:cNvPr>
          <p:cNvPicPr>
            <a:picLocks noChangeAspect="1"/>
          </p:cNvPicPr>
          <p:nvPr userDrawn="1"/>
        </p:nvPicPr>
        <p:blipFill>
          <a:blip r:embed="rId27"/>
          <a:stretch>
            <a:fillRect/>
          </a:stretch>
        </p:blipFill>
        <p:spPr>
          <a:xfrm>
            <a:off x="9325397" y="431800"/>
            <a:ext cx="2325266" cy="150450"/>
          </a:xfrm>
          <a:prstGeom prst="rect">
            <a:avLst/>
          </a:prstGeom>
        </p:spPr>
      </p:pic>
    </p:spTree>
    <p:extLst>
      <p:ext uri="{BB962C8B-B14F-4D97-AF65-F5344CB8AC3E}">
        <p14:creationId xmlns:p14="http://schemas.microsoft.com/office/powerpoint/2010/main" val="425098939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3" r:id="rId4"/>
    <p:sldLayoutId id="2147483650" r:id="rId5"/>
    <p:sldLayoutId id="2147483670" r:id="rId6"/>
    <p:sldLayoutId id="2147483664" r:id="rId7"/>
    <p:sldLayoutId id="2147483665" r:id="rId8"/>
    <p:sldLayoutId id="2147483666" r:id="rId9"/>
    <p:sldLayoutId id="2147483651" r:id="rId10"/>
    <p:sldLayoutId id="2147483667" r:id="rId11"/>
    <p:sldLayoutId id="2147483668" r:id="rId12"/>
    <p:sldLayoutId id="2147483669" r:id="rId13"/>
    <p:sldLayoutId id="2147483676" r:id="rId14"/>
    <p:sldLayoutId id="2147483652" r:id="rId15"/>
    <p:sldLayoutId id="2147483671" r:id="rId16"/>
    <p:sldLayoutId id="2147483672" r:id="rId17"/>
    <p:sldLayoutId id="2147483673" r:id="rId18"/>
    <p:sldLayoutId id="2147483674" r:id="rId19"/>
    <p:sldLayoutId id="2147483675" r:id="rId20"/>
    <p:sldLayoutId id="2147483677" r:id="rId21"/>
    <p:sldLayoutId id="2147483678" r:id="rId22"/>
    <p:sldLayoutId id="2147483679" r:id="rId23"/>
    <p:sldLayoutId id="2147483654" r:id="rId24"/>
    <p:sldLayoutId id="2147483655" r:id="rId25"/>
  </p:sldLayoutIdLst>
  <p:txStyles>
    <p:titleStyle>
      <a:lvl1pPr algn="l" defTabSz="914400" rtl="0" eaLnBrk="1" latinLnBrk="0" hangingPunct="1">
        <a:lnSpc>
          <a:spcPts val="2600"/>
        </a:lnSpc>
        <a:spcBef>
          <a:spcPct val="0"/>
        </a:spcBef>
        <a:buNone/>
        <a:defRPr sz="2250" b="1" kern="1200">
          <a:solidFill>
            <a:schemeClr val="tx2"/>
          </a:solidFill>
          <a:latin typeface="+mj-lt"/>
          <a:ea typeface="+mj-ea"/>
          <a:cs typeface="+mj-cs"/>
        </a:defRPr>
      </a:lvl1pPr>
    </p:titleStyle>
    <p:bodyStyle>
      <a:lvl1pPr marL="304800" indent="-304800" algn="l" defTabSz="914400" rtl="0" eaLnBrk="1" latinLnBrk="0" hangingPunct="1">
        <a:lnSpc>
          <a:spcPts val="2300"/>
        </a:lnSpc>
        <a:spcBef>
          <a:spcPts val="2300"/>
        </a:spcBef>
        <a:buFont typeface="Times New Roman" panose="02020603050405020304" pitchFamily="18" charset="0"/>
        <a:buChar char="•"/>
        <a:defRPr sz="1900" kern="1200">
          <a:solidFill>
            <a:schemeClr val="tx2"/>
          </a:solidFill>
          <a:latin typeface="+mn-lt"/>
          <a:ea typeface="+mn-ea"/>
          <a:cs typeface="+mn-cs"/>
        </a:defRPr>
      </a:lvl1pPr>
      <a:lvl2pPr marL="534988" indent="-216000" algn="l" defTabSz="914400" rtl="0" eaLnBrk="1" latinLnBrk="0" hangingPunct="1">
        <a:lnSpc>
          <a:spcPts val="2300"/>
        </a:lnSpc>
        <a:spcBef>
          <a:spcPts val="0"/>
        </a:spcBef>
        <a:buFont typeface="Times New Roman" panose="02020603050405020304" pitchFamily="18" charset="0"/>
        <a:buChar char="•"/>
        <a:defRPr sz="1600" kern="1200">
          <a:solidFill>
            <a:schemeClr val="tx2"/>
          </a:solidFill>
          <a:latin typeface="+mn-lt"/>
          <a:ea typeface="+mn-ea"/>
          <a:cs typeface="+mn-cs"/>
        </a:defRPr>
      </a:lvl2pPr>
      <a:lvl3pPr marL="803275" indent="-216000" algn="l" defTabSz="914400" rtl="0" eaLnBrk="1" latinLnBrk="0" hangingPunct="1">
        <a:lnSpc>
          <a:spcPts val="2300"/>
        </a:lnSpc>
        <a:spcBef>
          <a:spcPts val="0"/>
        </a:spcBef>
        <a:buFont typeface="Times New Roman" panose="02020603050405020304" pitchFamily="18" charset="0"/>
        <a:buChar char="•"/>
        <a:defRPr sz="1600" kern="1200">
          <a:solidFill>
            <a:schemeClr val="tx2"/>
          </a:solidFill>
          <a:latin typeface="+mn-lt"/>
          <a:ea typeface="+mn-ea"/>
          <a:cs typeface="+mn-cs"/>
        </a:defRPr>
      </a:lvl3pPr>
      <a:lvl4pPr marL="1219200" indent="-216000" algn="l" defTabSz="914400" rtl="0" eaLnBrk="1" latinLnBrk="0" hangingPunct="1">
        <a:lnSpc>
          <a:spcPts val="2300"/>
        </a:lnSpc>
        <a:spcBef>
          <a:spcPts val="0"/>
        </a:spcBef>
        <a:buFont typeface="Times New Roman" panose="02020603050405020304" pitchFamily="18" charset="0"/>
        <a:buChar char="•"/>
        <a:defRPr sz="1600" kern="1200">
          <a:solidFill>
            <a:schemeClr val="tx2"/>
          </a:solidFill>
          <a:latin typeface="+mn-lt"/>
          <a:ea typeface="+mn-ea"/>
          <a:cs typeface="+mn-cs"/>
        </a:defRPr>
      </a:lvl4pPr>
      <a:lvl5pPr marL="1524000" indent="-216000" algn="l" defTabSz="914400" rtl="0" eaLnBrk="1" latinLnBrk="0" hangingPunct="1">
        <a:lnSpc>
          <a:spcPts val="2300"/>
        </a:lnSpc>
        <a:spcBef>
          <a:spcPts val="0"/>
        </a:spcBef>
        <a:buFont typeface="Times New Roman" panose="02020603050405020304" pitchFamily="18"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272" userDrawn="1">
          <p15:clr>
            <a:srgbClr val="F26B43"/>
          </p15:clr>
        </p15:guide>
        <p15:guide id="5" orient="horz" pos="907" userDrawn="1">
          <p15:clr>
            <a:srgbClr val="F26B43"/>
          </p15:clr>
        </p15:guide>
        <p15:guide id="7" orient="horz" pos="3821" userDrawn="1">
          <p15:clr>
            <a:srgbClr val="F26B43"/>
          </p15:clr>
        </p15:guide>
        <p15:guide id="8" orient="horz" pos="4048" userDrawn="1">
          <p15:clr>
            <a:srgbClr val="F26B43"/>
          </p15:clr>
        </p15:guide>
        <p15:guide id="9" pos="1088" userDrawn="1">
          <p15:clr>
            <a:srgbClr val="F26B43"/>
          </p15:clr>
        </p15:guide>
        <p15:guide id="10" pos="3871" userDrawn="1">
          <p15:clr>
            <a:srgbClr val="F26B43"/>
          </p15:clr>
        </p15:guide>
        <p15:guide id="11" pos="4211" userDrawn="1">
          <p15:clr>
            <a:srgbClr val="F26B43"/>
          </p15:clr>
        </p15:guide>
        <p15:guide id="12" pos="6996" userDrawn="1">
          <p15:clr>
            <a:srgbClr val="F26B43"/>
          </p15:clr>
        </p15:guide>
        <p15:guide id="13" pos="7339" userDrawn="1">
          <p15:clr>
            <a:srgbClr val="F26B43"/>
          </p15:clr>
        </p15:guide>
        <p15:guide id="14" orient="horz" pos="12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5.xml"/><Relationship Id="rId7" Type="http://schemas.openxmlformats.org/officeDocument/2006/relationships/diagramQuickStyle" Target="../diagrams/quickStyle1.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8.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7D38ECBD-6E95-4369-8513-D593DD1CAE40}"/>
              </a:ext>
            </a:extLst>
          </p:cNvPr>
          <p:cNvSpPr>
            <a:spLocks noGrp="1"/>
          </p:cNvSpPr>
          <p:nvPr>
            <p:ph type="ctrTitle"/>
          </p:nvPr>
        </p:nvSpPr>
        <p:spPr>
          <a:xfrm>
            <a:off x="1588304" y="2746832"/>
            <a:ext cx="7671443" cy="2413418"/>
          </a:xfrm>
        </p:spPr>
        <p:txBody>
          <a:bodyPr/>
          <a:lstStyle/>
          <a:p>
            <a:r>
              <a:rPr lang="nb-NO" sz="3600" dirty="0"/>
              <a:t>Kunskapsöversikt kring kompetensförsörjning i landsbygder </a:t>
            </a:r>
            <a:br>
              <a:rPr lang="nb-NO" sz="3600" dirty="0"/>
            </a:br>
            <a:endParaRPr lang="nb-NO" sz="3600" dirty="0"/>
          </a:p>
        </p:txBody>
      </p:sp>
      <p:sp>
        <p:nvSpPr>
          <p:cNvPr id="5" name="Undertittel 4">
            <a:extLst>
              <a:ext uri="{FF2B5EF4-FFF2-40B4-BE49-F238E27FC236}">
                <a16:creationId xmlns:a16="http://schemas.microsoft.com/office/drawing/2014/main" id="{D9226055-F6FC-4DA4-AB9B-FC0564E79863}"/>
              </a:ext>
            </a:extLst>
          </p:cNvPr>
          <p:cNvSpPr>
            <a:spLocks noGrp="1"/>
          </p:cNvSpPr>
          <p:nvPr>
            <p:ph type="subTitle" idx="1"/>
          </p:nvPr>
        </p:nvSpPr>
        <p:spPr>
          <a:xfrm>
            <a:off x="1677987" y="5488556"/>
            <a:ext cx="6927394" cy="246221"/>
          </a:xfrm>
        </p:spPr>
        <p:txBody>
          <a:bodyPr/>
          <a:lstStyle/>
          <a:p>
            <a:r>
              <a:rPr lang="nb-NO" dirty="0"/>
              <a:t>Ylva Grauers Berggren, Anna-Karin Gustafsson, Thomas Westerberg</a:t>
            </a:r>
          </a:p>
        </p:txBody>
      </p:sp>
      <p:pic>
        <p:nvPicPr>
          <p:cNvPr id="22" name="Video 21">
            <a:hlinkClick r:id="" action="ppaction://media"/>
            <a:extLst>
              <a:ext uri="{FF2B5EF4-FFF2-40B4-BE49-F238E27FC236}">
                <a16:creationId xmlns:a16="http://schemas.microsoft.com/office/drawing/2014/main" id="{74FE34E2-2E02-4BBD-AE1C-1E4F544DA35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507941831"/>
      </p:ext>
    </p:extLst>
  </p:cSld>
  <p:clrMapOvr>
    <a:masterClrMapping/>
  </p:clrMapOvr>
  <mc:AlternateContent xmlns:mc="http://schemas.openxmlformats.org/markup-compatibility/2006">
    <mc:Choice xmlns:p14="http://schemas.microsoft.com/office/powerpoint/2010/main" Requires="p14">
      <p:transition p14:dur="10" advClick="0">
        <p:fade/>
      </p:transition>
    </mc:Choice>
    <mc:Fallback>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FA5640-B4C3-425B-B0F4-A2C2751415DA}"/>
              </a:ext>
            </a:extLst>
          </p:cNvPr>
          <p:cNvSpPr>
            <a:spLocks noGrp="1"/>
          </p:cNvSpPr>
          <p:nvPr>
            <p:ph type="ctrTitle"/>
          </p:nvPr>
        </p:nvSpPr>
        <p:spPr>
          <a:xfrm>
            <a:off x="1727200" y="2701415"/>
            <a:ext cx="4418013" cy="615553"/>
          </a:xfrm>
        </p:spPr>
        <p:txBody>
          <a:bodyPr/>
          <a:lstStyle/>
          <a:p>
            <a:r>
              <a:rPr lang="sv-SE" dirty="0"/>
              <a:t>Slutsatser</a:t>
            </a:r>
          </a:p>
        </p:txBody>
      </p:sp>
      <p:pic>
        <p:nvPicPr>
          <p:cNvPr id="16" name="Video 15">
            <a:hlinkClick r:id="" action="ppaction://media"/>
            <a:extLst>
              <a:ext uri="{FF2B5EF4-FFF2-40B4-BE49-F238E27FC236}">
                <a16:creationId xmlns:a16="http://schemas.microsoft.com/office/drawing/2014/main" id="{08D80FEC-C123-4848-BE24-33198DB6D7F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8785004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6723960C-68CC-4BF1-984E-34A89B150881}"/>
              </a:ext>
            </a:extLst>
          </p:cNvPr>
          <p:cNvSpPr txBox="1"/>
          <p:nvPr/>
        </p:nvSpPr>
        <p:spPr>
          <a:xfrm>
            <a:off x="388307" y="360739"/>
            <a:ext cx="9378949" cy="346441"/>
          </a:xfrm>
          <a:prstGeom prst="rect">
            <a:avLst/>
          </a:prstGeom>
        </p:spPr>
        <p:txBody>
          <a:bodyPr vert="horz" wrap="square" lIns="0" tIns="0" rIns="0" bIns="0" rtlCol="0" anchor="ctr">
            <a:normAutofit/>
          </a:bodyPr>
          <a:lstStyle/>
          <a:p>
            <a:pPr>
              <a:lnSpc>
                <a:spcPts val="2600"/>
              </a:lnSpc>
              <a:spcBef>
                <a:spcPct val="0"/>
              </a:spcBef>
              <a:spcAft>
                <a:spcPts val="600"/>
              </a:spcAft>
            </a:pPr>
            <a:r>
              <a:rPr lang="nb-NO" sz="2250" b="1" dirty="0">
                <a:solidFill>
                  <a:schemeClr val="tx2"/>
                </a:solidFill>
                <a:latin typeface="+mj-lt"/>
                <a:ea typeface="+mj-ea"/>
                <a:cs typeface="+mj-cs"/>
              </a:rPr>
              <a:t>SLUTSATSER</a:t>
            </a:r>
          </a:p>
        </p:txBody>
      </p:sp>
      <p:sp>
        <p:nvSpPr>
          <p:cNvPr id="2" name="Rektangel 1">
            <a:extLst>
              <a:ext uri="{FF2B5EF4-FFF2-40B4-BE49-F238E27FC236}">
                <a16:creationId xmlns:a16="http://schemas.microsoft.com/office/drawing/2014/main" id="{C3F7716C-C265-4269-AE54-09E2B5559D4C}"/>
              </a:ext>
            </a:extLst>
          </p:cNvPr>
          <p:cNvSpPr/>
          <p:nvPr/>
        </p:nvSpPr>
        <p:spPr>
          <a:xfrm>
            <a:off x="388307" y="1027134"/>
            <a:ext cx="7565720" cy="6375748"/>
          </a:xfrm>
          <a:prstGeom prst="rect">
            <a:avLst/>
          </a:prstGeom>
        </p:spPr>
        <p:txBody>
          <a:bodyPr vert="horz" lIns="0" tIns="0" rIns="0" bIns="0" rtlCol="0">
            <a:normAutofit/>
          </a:bodyPr>
          <a:lstStyle/>
          <a:p>
            <a:pPr marL="342900" indent="-342900">
              <a:lnSpc>
                <a:spcPts val="2300"/>
              </a:lnSpc>
              <a:spcAft>
                <a:spcPts val="600"/>
              </a:spcAft>
              <a:buFont typeface="Wingdings" panose="05000000000000000000" pitchFamily="2" charset="2"/>
              <a:buChar char="Ø"/>
            </a:pPr>
            <a:r>
              <a:rPr lang="nb-NO" dirty="0">
                <a:solidFill>
                  <a:schemeClr val="tx2"/>
                </a:solidFill>
              </a:rPr>
              <a:t>Litteraturen kring kompetensförsörjning i allmänhet och bristyrken i synnerhet ger landsbygdsperspektivet litet utrymme. </a:t>
            </a:r>
            <a:br>
              <a:rPr lang="nb-NO" dirty="0">
                <a:solidFill>
                  <a:schemeClr val="tx2"/>
                </a:solidFill>
              </a:rPr>
            </a:br>
            <a:endParaRPr lang="nb-NO" dirty="0">
              <a:solidFill>
                <a:schemeClr val="tx2"/>
              </a:solidFill>
            </a:endParaRPr>
          </a:p>
          <a:p>
            <a:pPr marL="342900" indent="-342900">
              <a:lnSpc>
                <a:spcPts val="2300"/>
              </a:lnSpc>
              <a:spcAft>
                <a:spcPts val="600"/>
              </a:spcAft>
              <a:buFont typeface="Wingdings" panose="05000000000000000000" pitchFamily="2" charset="2"/>
              <a:buChar char="Ø"/>
            </a:pPr>
            <a:r>
              <a:rPr lang="nb-NO" dirty="0">
                <a:solidFill>
                  <a:schemeClr val="tx2"/>
                </a:solidFill>
              </a:rPr>
              <a:t>Däremot finns litteratur som indirekt studerar orsaker, hinder och åtgärder för kompetensförsörjning på landsbygden – men då utifrån ett strukturellt perspektiv. </a:t>
            </a:r>
            <a:br>
              <a:rPr lang="nb-NO" dirty="0">
                <a:solidFill>
                  <a:schemeClr val="tx2"/>
                </a:solidFill>
              </a:rPr>
            </a:br>
            <a:endParaRPr lang="nb-NO" dirty="0">
              <a:solidFill>
                <a:schemeClr val="tx2"/>
              </a:solidFill>
            </a:endParaRPr>
          </a:p>
          <a:p>
            <a:pPr marL="800100" lvl="1" indent="-342900">
              <a:lnSpc>
                <a:spcPts val="2300"/>
              </a:lnSpc>
              <a:spcAft>
                <a:spcPts val="600"/>
              </a:spcAft>
              <a:buFont typeface="Wingdings" panose="05000000000000000000" pitchFamily="2" charset="2"/>
              <a:buChar char="Ø"/>
            </a:pPr>
            <a:r>
              <a:rPr lang="nb-NO" dirty="0">
                <a:solidFill>
                  <a:schemeClr val="tx2"/>
                </a:solidFill>
              </a:rPr>
              <a:t>Det centrala hindret för landsbygdens kompetensförsörjning beror enligt den littereraturen på demografiska orsaker. </a:t>
            </a:r>
            <a:br>
              <a:rPr lang="nb-NO" dirty="0">
                <a:solidFill>
                  <a:schemeClr val="tx2"/>
                </a:solidFill>
              </a:rPr>
            </a:br>
            <a:endParaRPr lang="nb-NO" dirty="0">
              <a:solidFill>
                <a:schemeClr val="tx2"/>
              </a:solidFill>
            </a:endParaRPr>
          </a:p>
          <a:p>
            <a:pPr marL="800100" lvl="1" indent="-342900">
              <a:lnSpc>
                <a:spcPts val="2300"/>
              </a:lnSpc>
              <a:spcAft>
                <a:spcPts val="600"/>
              </a:spcAft>
              <a:buFont typeface="Wingdings" panose="05000000000000000000" pitchFamily="2" charset="2"/>
              <a:buChar char="Ø"/>
            </a:pPr>
            <a:r>
              <a:rPr lang="nb-NO" dirty="0">
                <a:solidFill>
                  <a:schemeClr val="tx2"/>
                </a:solidFill>
              </a:rPr>
              <a:t>Framförallt lyfter litteraturen fram de demografiska utmaningar som avlägsna och mycket avlägsna landsbygdskommuner står inför.</a:t>
            </a:r>
            <a:br>
              <a:rPr lang="nb-NO" dirty="0">
                <a:solidFill>
                  <a:schemeClr val="tx2"/>
                </a:solidFill>
              </a:rPr>
            </a:br>
            <a:endParaRPr lang="nb-NO" dirty="0">
              <a:solidFill>
                <a:schemeClr val="tx2"/>
              </a:solidFill>
            </a:endParaRPr>
          </a:p>
          <a:p>
            <a:pPr marL="800100" lvl="1" indent="-342900">
              <a:lnSpc>
                <a:spcPts val="2300"/>
              </a:lnSpc>
              <a:spcAft>
                <a:spcPts val="600"/>
              </a:spcAft>
              <a:buFont typeface="Wingdings" panose="05000000000000000000" pitchFamily="2" charset="2"/>
              <a:buChar char="Ø"/>
            </a:pPr>
            <a:r>
              <a:rPr lang="nb-NO" dirty="0">
                <a:solidFill>
                  <a:schemeClr val="tx2"/>
                </a:solidFill>
              </a:rPr>
              <a:t>Litteraturen pekar på att landsbygdskommunernas bristande förmåga att ställa om till ett kunskapsintensivt tjänstesamhälle har påverkat demografin över tid och påverkar idag möjligheterna till kompetensförsörjning mot såväl traditionella som nya yrken</a:t>
            </a:r>
            <a:r>
              <a:rPr lang="nb-NO" sz="500" dirty="0">
                <a:solidFill>
                  <a:schemeClr val="tx2"/>
                </a:solidFill>
              </a:rPr>
              <a:t>. </a:t>
            </a:r>
            <a:r>
              <a:rPr lang="nb-NO" sz="500">
                <a:solidFill>
                  <a:schemeClr val="tx2"/>
                </a:solidFill>
              </a:rPr>
              <a:t>.</a:t>
            </a:r>
            <a:endParaRPr lang="nb-NO" sz="500" dirty="0">
              <a:solidFill>
                <a:schemeClr val="tx2"/>
              </a:solidFill>
            </a:endParaRPr>
          </a:p>
          <a:p>
            <a:pPr lvl="1">
              <a:lnSpc>
                <a:spcPts val="2300"/>
              </a:lnSpc>
              <a:spcAft>
                <a:spcPts val="600"/>
              </a:spcAft>
              <a:buFont typeface="Times New Roman" panose="02020603050405020304" pitchFamily="18" charset="0"/>
              <a:buChar char="•"/>
            </a:pPr>
            <a:endParaRPr lang="nb-NO" sz="500" dirty="0">
              <a:solidFill>
                <a:schemeClr val="tx2"/>
              </a:solidFill>
            </a:endParaRPr>
          </a:p>
        </p:txBody>
      </p:sp>
      <p:pic>
        <p:nvPicPr>
          <p:cNvPr id="14" name="Video 13">
            <a:hlinkClick r:id="" action="ppaction://media"/>
            <a:extLst>
              <a:ext uri="{FF2B5EF4-FFF2-40B4-BE49-F238E27FC236}">
                <a16:creationId xmlns:a16="http://schemas.microsoft.com/office/drawing/2014/main" id="{F031C9CD-2414-468A-A8F9-88A1C37F896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1771837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3F7716C-C265-4269-AE54-09E2B5559D4C}"/>
              </a:ext>
            </a:extLst>
          </p:cNvPr>
          <p:cNvSpPr/>
          <p:nvPr/>
        </p:nvSpPr>
        <p:spPr>
          <a:xfrm>
            <a:off x="851770" y="1250805"/>
            <a:ext cx="5874707" cy="5016758"/>
          </a:xfrm>
          <a:prstGeom prst="rect">
            <a:avLst/>
          </a:prstGeom>
        </p:spPr>
        <p:txBody>
          <a:bodyPr wrap="square">
            <a:spAutoFit/>
          </a:bodyPr>
          <a:lstStyle/>
          <a:p>
            <a:pPr marL="342900" indent="-342900">
              <a:buFont typeface="Wingdings" panose="05000000000000000000" pitchFamily="2" charset="2"/>
              <a:buChar char="Ø"/>
            </a:pPr>
            <a:r>
              <a:rPr lang="sv-SE" sz="2000" dirty="0">
                <a:solidFill>
                  <a:schemeClr val="tx2"/>
                </a:solidFill>
              </a:rPr>
              <a:t>Litteraturens förslag på åtgärder för att möta landsbygdens kompetensförsörjningsproblematik riktas dels mot allmänna åtgärder som: </a:t>
            </a:r>
            <a:br>
              <a:rPr lang="sv-SE" sz="2000" dirty="0">
                <a:solidFill>
                  <a:schemeClr val="tx2"/>
                </a:solidFill>
              </a:rPr>
            </a:br>
            <a:endParaRPr lang="sv-SE" sz="2000" dirty="0">
              <a:solidFill>
                <a:schemeClr val="tx2"/>
              </a:solidFill>
            </a:endParaRPr>
          </a:p>
          <a:p>
            <a:pPr marL="800100" lvl="1" indent="-342900">
              <a:buFont typeface="Wingdings" panose="05000000000000000000" pitchFamily="2" charset="2"/>
              <a:buChar char="Ø"/>
            </a:pPr>
            <a:r>
              <a:rPr lang="sv-SE" sz="2000" dirty="0">
                <a:solidFill>
                  <a:schemeClr val="tx2"/>
                </a:solidFill>
              </a:rPr>
              <a:t>stimulerar inflyttning eller skapar intresse för att bo kvar på landsbygden</a:t>
            </a:r>
            <a:br>
              <a:rPr lang="sv-SE" sz="2000" dirty="0">
                <a:solidFill>
                  <a:schemeClr val="tx2"/>
                </a:solidFill>
              </a:rPr>
            </a:br>
            <a:endParaRPr lang="sv-SE" sz="2000" dirty="0">
              <a:solidFill>
                <a:schemeClr val="tx2"/>
              </a:solidFill>
            </a:endParaRPr>
          </a:p>
          <a:p>
            <a:pPr marL="342900" indent="-342900">
              <a:buFont typeface="Wingdings" panose="05000000000000000000" pitchFamily="2" charset="2"/>
              <a:buChar char="Ø"/>
            </a:pPr>
            <a:r>
              <a:rPr lang="sv-SE" sz="2000" dirty="0">
                <a:solidFill>
                  <a:schemeClr val="tx2"/>
                </a:solidFill>
              </a:rPr>
              <a:t>Dels riktade åtgärder mot näringsliv och utbildningssektorn som: </a:t>
            </a:r>
          </a:p>
          <a:p>
            <a:pPr marL="342900" indent="-342900">
              <a:buFont typeface="Wingdings" panose="05000000000000000000" pitchFamily="2" charset="2"/>
              <a:buChar char="Ø"/>
            </a:pPr>
            <a:endParaRPr lang="sv-SE" sz="2000" dirty="0">
              <a:solidFill>
                <a:schemeClr val="tx2"/>
              </a:solidFill>
            </a:endParaRPr>
          </a:p>
          <a:p>
            <a:pPr marL="800100" lvl="1" indent="-342900">
              <a:buFont typeface="Wingdings" panose="05000000000000000000" pitchFamily="2" charset="2"/>
              <a:buChar char="Ø"/>
            </a:pPr>
            <a:r>
              <a:rPr lang="sv-SE" sz="2000" dirty="0">
                <a:solidFill>
                  <a:schemeClr val="tx2"/>
                </a:solidFill>
              </a:rPr>
              <a:t>insatser som stärker dialogen mellan företag och utbildningsanordnare kring arbetskraftens utbildningsbehov, </a:t>
            </a:r>
          </a:p>
          <a:p>
            <a:pPr marL="800100" lvl="1" indent="-342900">
              <a:buFont typeface="Wingdings" panose="05000000000000000000" pitchFamily="2" charset="2"/>
              <a:buChar char="Ø"/>
            </a:pPr>
            <a:r>
              <a:rPr lang="sv-SE" sz="2000" dirty="0">
                <a:solidFill>
                  <a:schemeClr val="tx2"/>
                </a:solidFill>
              </a:rPr>
              <a:t>utökade möjligheter till distansutbildning för boende på landsbygd med mera </a:t>
            </a:r>
          </a:p>
          <a:p>
            <a:pPr lvl="1"/>
            <a:endParaRPr lang="sv-SE" sz="2000" dirty="0">
              <a:solidFill>
                <a:schemeClr val="tx2"/>
              </a:solidFill>
            </a:endParaRPr>
          </a:p>
        </p:txBody>
      </p:sp>
      <p:sp>
        <p:nvSpPr>
          <p:cNvPr id="3" name="textruta 2">
            <a:extLst>
              <a:ext uri="{FF2B5EF4-FFF2-40B4-BE49-F238E27FC236}">
                <a16:creationId xmlns:a16="http://schemas.microsoft.com/office/drawing/2014/main" id="{6723960C-68CC-4BF1-984E-34A89B150881}"/>
              </a:ext>
            </a:extLst>
          </p:cNvPr>
          <p:cNvSpPr txBox="1"/>
          <p:nvPr/>
        </p:nvSpPr>
        <p:spPr>
          <a:xfrm>
            <a:off x="851770" y="300625"/>
            <a:ext cx="6075123" cy="461665"/>
          </a:xfrm>
          <a:prstGeom prst="rect">
            <a:avLst/>
          </a:prstGeom>
          <a:noFill/>
        </p:spPr>
        <p:txBody>
          <a:bodyPr wrap="square" rtlCol="0">
            <a:spAutoFit/>
          </a:bodyPr>
          <a:lstStyle/>
          <a:p>
            <a:r>
              <a:rPr lang="sv-SE" sz="2400" b="1" dirty="0">
                <a:solidFill>
                  <a:schemeClr val="tx2"/>
                </a:solidFill>
              </a:rPr>
              <a:t>SLUTSATSER</a:t>
            </a:r>
          </a:p>
        </p:txBody>
      </p:sp>
      <p:pic>
        <p:nvPicPr>
          <p:cNvPr id="7" name="Video 6">
            <a:hlinkClick r:id="" action="ppaction://media"/>
            <a:extLst>
              <a:ext uri="{FF2B5EF4-FFF2-40B4-BE49-F238E27FC236}">
                <a16:creationId xmlns:a16="http://schemas.microsoft.com/office/drawing/2014/main" id="{6328558E-62CF-4649-864F-9AD2DEEB792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593201707"/>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3F7716C-C265-4269-AE54-09E2B5559D4C}"/>
              </a:ext>
            </a:extLst>
          </p:cNvPr>
          <p:cNvSpPr/>
          <p:nvPr/>
        </p:nvSpPr>
        <p:spPr>
          <a:xfrm>
            <a:off x="463463" y="1902158"/>
            <a:ext cx="5874707" cy="2246769"/>
          </a:xfrm>
          <a:prstGeom prst="rect">
            <a:avLst/>
          </a:prstGeom>
        </p:spPr>
        <p:txBody>
          <a:bodyPr wrap="square">
            <a:spAutoFit/>
          </a:bodyPr>
          <a:lstStyle/>
          <a:p>
            <a:pPr lvl="1"/>
            <a:endParaRPr lang="sv-SE" sz="2000" dirty="0">
              <a:solidFill>
                <a:schemeClr val="tx2"/>
              </a:solidFill>
            </a:endParaRPr>
          </a:p>
          <a:p>
            <a:pPr marL="342900" indent="-342900">
              <a:buFont typeface="Wingdings" panose="05000000000000000000" pitchFamily="2" charset="2"/>
              <a:buChar char="Ø"/>
            </a:pPr>
            <a:r>
              <a:rPr lang="sv-SE" sz="2000" dirty="0">
                <a:solidFill>
                  <a:schemeClr val="tx2"/>
                </a:solidFill>
              </a:rPr>
              <a:t>Från litteraturen ges belägg för att det bristyrken som finns i övriga delar av landet också är landsbygdens bristyrken. </a:t>
            </a:r>
            <a:br>
              <a:rPr lang="sv-SE" sz="2000" dirty="0">
                <a:solidFill>
                  <a:schemeClr val="tx2"/>
                </a:solidFill>
              </a:rPr>
            </a:br>
            <a:endParaRPr lang="sv-SE" sz="2000" dirty="0">
              <a:solidFill>
                <a:schemeClr val="tx2"/>
              </a:solidFill>
            </a:endParaRPr>
          </a:p>
          <a:p>
            <a:pPr marL="342900" indent="-342900">
              <a:buFont typeface="Wingdings" panose="05000000000000000000" pitchFamily="2" charset="2"/>
              <a:buChar char="Ø"/>
            </a:pPr>
            <a:r>
              <a:rPr lang="sv-SE" sz="2000" dirty="0">
                <a:solidFill>
                  <a:schemeClr val="tx2"/>
                </a:solidFill>
              </a:rPr>
              <a:t>I såväl stad som landsbygd finns den största bristen idag och framöver i vård-, omsorgs- och läraryrken. </a:t>
            </a:r>
          </a:p>
        </p:txBody>
      </p:sp>
      <p:sp>
        <p:nvSpPr>
          <p:cNvPr id="3" name="textruta 2">
            <a:extLst>
              <a:ext uri="{FF2B5EF4-FFF2-40B4-BE49-F238E27FC236}">
                <a16:creationId xmlns:a16="http://schemas.microsoft.com/office/drawing/2014/main" id="{6723960C-68CC-4BF1-984E-34A89B150881}"/>
              </a:ext>
            </a:extLst>
          </p:cNvPr>
          <p:cNvSpPr txBox="1"/>
          <p:nvPr/>
        </p:nvSpPr>
        <p:spPr>
          <a:xfrm>
            <a:off x="839244" y="1064712"/>
            <a:ext cx="6075123" cy="461665"/>
          </a:xfrm>
          <a:prstGeom prst="rect">
            <a:avLst/>
          </a:prstGeom>
          <a:noFill/>
        </p:spPr>
        <p:txBody>
          <a:bodyPr wrap="square" rtlCol="0">
            <a:spAutoFit/>
          </a:bodyPr>
          <a:lstStyle/>
          <a:p>
            <a:r>
              <a:rPr lang="sv-SE" sz="2400" b="1" dirty="0">
                <a:solidFill>
                  <a:schemeClr val="tx2"/>
                </a:solidFill>
              </a:rPr>
              <a:t>SLUTSATSER</a:t>
            </a:r>
          </a:p>
        </p:txBody>
      </p:sp>
      <p:pic>
        <p:nvPicPr>
          <p:cNvPr id="7" name="Video 6">
            <a:hlinkClick r:id="" action="ppaction://media"/>
            <a:extLst>
              <a:ext uri="{FF2B5EF4-FFF2-40B4-BE49-F238E27FC236}">
                <a16:creationId xmlns:a16="http://schemas.microsoft.com/office/drawing/2014/main" id="{40E82E76-0905-424F-A7E2-9CAB5CD2FEA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974461409"/>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6723960C-68CC-4BF1-984E-34A89B150881}"/>
              </a:ext>
            </a:extLst>
          </p:cNvPr>
          <p:cNvSpPr txBox="1"/>
          <p:nvPr/>
        </p:nvSpPr>
        <p:spPr>
          <a:xfrm>
            <a:off x="150312" y="119501"/>
            <a:ext cx="8467595" cy="769441"/>
          </a:xfrm>
          <a:prstGeom prst="rect">
            <a:avLst/>
          </a:prstGeom>
          <a:noFill/>
        </p:spPr>
        <p:txBody>
          <a:bodyPr wrap="square" rtlCol="0">
            <a:spAutoFit/>
          </a:bodyPr>
          <a:lstStyle/>
          <a:p>
            <a:r>
              <a:rPr lang="sv-SE" sz="2000" b="1" dirty="0">
                <a:solidFill>
                  <a:schemeClr val="tx2"/>
                </a:solidFill>
              </a:rPr>
              <a:t>LANDSBYGDENS KOMPETENSFÖRSÖRJNINGSUTMANING</a:t>
            </a:r>
          </a:p>
          <a:p>
            <a:endParaRPr lang="sv-SE" sz="2400" b="1" dirty="0">
              <a:solidFill>
                <a:schemeClr val="tx2"/>
              </a:solidFill>
            </a:endParaRPr>
          </a:p>
        </p:txBody>
      </p:sp>
      <p:graphicFrame>
        <p:nvGraphicFramePr>
          <p:cNvPr id="4" name="Diagram 3">
            <a:extLst>
              <a:ext uri="{FF2B5EF4-FFF2-40B4-BE49-F238E27FC236}">
                <a16:creationId xmlns:a16="http://schemas.microsoft.com/office/drawing/2014/main" id="{0A5CDC2C-A1A0-4FD6-B4FE-3BB14E5850E7}"/>
              </a:ext>
            </a:extLst>
          </p:cNvPr>
          <p:cNvGraphicFramePr/>
          <p:nvPr>
            <p:extLst>
              <p:ext uri="{D42A27DB-BD31-4B8C-83A1-F6EECF244321}">
                <p14:modId xmlns:p14="http://schemas.microsoft.com/office/powerpoint/2010/main" val="170938368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ruta 4">
            <a:extLst>
              <a:ext uri="{FF2B5EF4-FFF2-40B4-BE49-F238E27FC236}">
                <a16:creationId xmlns:a16="http://schemas.microsoft.com/office/drawing/2014/main" id="{8151908D-E5B9-4DC0-9B87-B1B0BE6E226D}"/>
              </a:ext>
            </a:extLst>
          </p:cNvPr>
          <p:cNvSpPr txBox="1"/>
          <p:nvPr/>
        </p:nvSpPr>
        <p:spPr>
          <a:xfrm>
            <a:off x="697283" y="1113879"/>
            <a:ext cx="3426594" cy="1200329"/>
          </a:xfrm>
          <a:prstGeom prst="rect">
            <a:avLst/>
          </a:prstGeom>
          <a:noFill/>
        </p:spPr>
        <p:txBody>
          <a:bodyPr wrap="square" rtlCol="0">
            <a:spAutoFit/>
          </a:bodyPr>
          <a:lstStyle/>
          <a:p>
            <a:r>
              <a:rPr lang="sv-SE" dirty="0"/>
              <a:t>Ökande (men konjunkturella) behov av kompetenser för att säkerställa konkurrenskraften i ett internationellt perspektiv. </a:t>
            </a:r>
          </a:p>
        </p:txBody>
      </p:sp>
      <p:sp>
        <p:nvSpPr>
          <p:cNvPr id="6" name="Rektangel 5">
            <a:extLst>
              <a:ext uri="{FF2B5EF4-FFF2-40B4-BE49-F238E27FC236}">
                <a16:creationId xmlns:a16="http://schemas.microsoft.com/office/drawing/2014/main" id="{BF7956E7-D212-435F-A28F-4F3BE55C746B}"/>
              </a:ext>
            </a:extLst>
          </p:cNvPr>
          <p:cNvSpPr/>
          <p:nvPr/>
        </p:nvSpPr>
        <p:spPr>
          <a:xfrm>
            <a:off x="8413315" y="1252378"/>
            <a:ext cx="3628373" cy="923330"/>
          </a:xfrm>
          <a:prstGeom prst="rect">
            <a:avLst/>
          </a:prstGeom>
        </p:spPr>
        <p:txBody>
          <a:bodyPr wrap="square">
            <a:spAutoFit/>
          </a:bodyPr>
          <a:lstStyle/>
          <a:p>
            <a:r>
              <a:rPr lang="sv-SE" dirty="0"/>
              <a:t>Ökande behov av kompetenser för att matcha branschstrukturen mot det ”moderna Sverige”. </a:t>
            </a:r>
          </a:p>
        </p:txBody>
      </p:sp>
      <p:sp>
        <p:nvSpPr>
          <p:cNvPr id="7" name="Rektangel 6">
            <a:extLst>
              <a:ext uri="{FF2B5EF4-FFF2-40B4-BE49-F238E27FC236}">
                <a16:creationId xmlns:a16="http://schemas.microsoft.com/office/drawing/2014/main" id="{0BC8315D-995A-46A7-8320-64E709C90A2E}"/>
              </a:ext>
            </a:extLst>
          </p:cNvPr>
          <p:cNvSpPr/>
          <p:nvPr/>
        </p:nvSpPr>
        <p:spPr>
          <a:xfrm>
            <a:off x="4194858" y="6092167"/>
            <a:ext cx="4204571" cy="646331"/>
          </a:xfrm>
          <a:prstGeom prst="rect">
            <a:avLst/>
          </a:prstGeom>
        </p:spPr>
        <p:txBody>
          <a:bodyPr wrap="square">
            <a:spAutoFit/>
          </a:bodyPr>
          <a:lstStyle/>
          <a:p>
            <a:r>
              <a:rPr lang="sv-SE" dirty="0"/>
              <a:t>Ökande behov av kompetenser på grund av demografiska orsaker. </a:t>
            </a:r>
          </a:p>
        </p:txBody>
      </p:sp>
      <p:pic>
        <p:nvPicPr>
          <p:cNvPr id="28" name="Video 27">
            <a:hlinkClick r:id="" action="ppaction://media"/>
            <a:extLst>
              <a:ext uri="{FF2B5EF4-FFF2-40B4-BE49-F238E27FC236}">
                <a16:creationId xmlns:a16="http://schemas.microsoft.com/office/drawing/2014/main" id="{277D98B2-9918-43FF-B6A7-A3B8206E9AF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699429984"/>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8"/>
                </p:tgtEl>
              </p:cMediaNode>
            </p:video>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A9E544FB-B11C-442D-92CF-5738C74D392D}"/>
              </a:ext>
            </a:extLst>
          </p:cNvPr>
          <p:cNvSpPr txBox="1"/>
          <p:nvPr/>
        </p:nvSpPr>
        <p:spPr>
          <a:xfrm>
            <a:off x="3607496" y="5987441"/>
            <a:ext cx="4835046" cy="646331"/>
          </a:xfrm>
          <a:prstGeom prst="rect">
            <a:avLst/>
          </a:prstGeom>
          <a:noFill/>
        </p:spPr>
        <p:txBody>
          <a:bodyPr wrap="square" rtlCol="0">
            <a:spAutoFit/>
          </a:bodyPr>
          <a:lstStyle/>
          <a:p>
            <a:r>
              <a:rPr lang="sv-SE" dirty="0">
                <a:solidFill>
                  <a:schemeClr val="bg1"/>
                </a:solidFill>
              </a:rPr>
              <a:t>Mail	thomas.westerberg@oxfordresearch.se</a:t>
            </a:r>
          </a:p>
          <a:p>
            <a:r>
              <a:rPr lang="sv-SE" dirty="0">
                <a:solidFill>
                  <a:schemeClr val="bg1"/>
                </a:solidFill>
              </a:rPr>
              <a:t>Tel: 	072 732 8914</a:t>
            </a:r>
          </a:p>
        </p:txBody>
      </p:sp>
      <p:pic>
        <p:nvPicPr>
          <p:cNvPr id="5" name="Video 4">
            <a:hlinkClick r:id="" action="ppaction://media"/>
            <a:extLst>
              <a:ext uri="{FF2B5EF4-FFF2-40B4-BE49-F238E27FC236}">
                <a16:creationId xmlns:a16="http://schemas.microsoft.com/office/drawing/2014/main" id="{01F39D2B-2D19-4D21-A750-4C87BD7C9E7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593124608"/>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tema">
  <a:themeElements>
    <a:clrScheme name="OXFORD NEW">
      <a:dk1>
        <a:sysClr val="windowText" lastClr="000000"/>
      </a:dk1>
      <a:lt1>
        <a:sysClr val="window" lastClr="FFFFFF"/>
      </a:lt1>
      <a:dk2>
        <a:srgbClr val="0000A0"/>
      </a:dk2>
      <a:lt2>
        <a:srgbClr val="E7E6E6"/>
      </a:lt2>
      <a:accent1>
        <a:srgbClr val="0000A0"/>
      </a:accent1>
      <a:accent2>
        <a:srgbClr val="19084D"/>
      </a:accent2>
      <a:accent3>
        <a:srgbClr val="0064FF"/>
      </a:accent3>
      <a:accent4>
        <a:srgbClr val="8FFFA8"/>
      </a:accent4>
      <a:accent5>
        <a:srgbClr val="6F1999"/>
      </a:accent5>
      <a:accent6>
        <a:srgbClr val="F3276D"/>
      </a:accent6>
      <a:hlink>
        <a:srgbClr val="377BBF"/>
      </a:hlink>
      <a:folHlink>
        <a:srgbClr val="0080FF"/>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 PowerPoint  -  Skrivebeskyttet" id="{CC7D66E9-3A53-4F57-9780-89B3091BD70A}" vid="{09F5BA5D-F021-452A-9B8D-2D1C96AD1EF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 SE PowerPoint</Template>
  <TotalTime>13216</TotalTime>
  <Words>296</Words>
  <Application>Microsoft Office PowerPoint</Application>
  <PresentationFormat>Bredbild</PresentationFormat>
  <Paragraphs>35</Paragraphs>
  <Slides>7</Slides>
  <Notes>6</Notes>
  <HiddenSlides>0</HiddenSlides>
  <MMClips>7</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7</vt:i4>
      </vt:variant>
    </vt:vector>
  </HeadingPairs>
  <TitlesOfParts>
    <vt:vector size="12" baseType="lpstr">
      <vt:lpstr>Arial</vt:lpstr>
      <vt:lpstr>Calibri</vt:lpstr>
      <vt:lpstr>Times New Roman</vt:lpstr>
      <vt:lpstr>Wingdings</vt:lpstr>
      <vt:lpstr>Office-tema</vt:lpstr>
      <vt:lpstr>Kunskapsöversikt kring kompetensförsörjning i landsbygder  </vt:lpstr>
      <vt:lpstr>Slutsatser</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Anna-Karin Gustafsson</dc:creator>
  <cp:lastModifiedBy>Thomas Westerberg</cp:lastModifiedBy>
  <cp:revision>131</cp:revision>
  <dcterms:created xsi:type="dcterms:W3CDTF">2020-01-20T13:19:40Z</dcterms:created>
  <dcterms:modified xsi:type="dcterms:W3CDTF">2020-04-14T07:32:48Z</dcterms:modified>
</cp:coreProperties>
</file>