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4"/>
    <p:sldMasterId id="2147483802" r:id="rId5"/>
  </p:sldMasterIdLst>
  <p:notesMasterIdLst>
    <p:notesMasterId r:id="rId33"/>
  </p:notesMasterIdLst>
  <p:handoutMasterIdLst>
    <p:handoutMasterId r:id="rId34"/>
  </p:handoutMasterIdLst>
  <p:sldIdLst>
    <p:sldId id="258" r:id="rId6"/>
    <p:sldId id="780" r:id="rId7"/>
    <p:sldId id="257" r:id="rId8"/>
    <p:sldId id="944" r:id="rId9"/>
    <p:sldId id="962" r:id="rId10"/>
    <p:sldId id="927" r:id="rId11"/>
    <p:sldId id="843" r:id="rId12"/>
    <p:sldId id="898" r:id="rId13"/>
    <p:sldId id="943" r:id="rId14"/>
    <p:sldId id="926" r:id="rId15"/>
    <p:sldId id="919" r:id="rId16"/>
    <p:sldId id="879" r:id="rId17"/>
    <p:sldId id="912" r:id="rId18"/>
    <p:sldId id="959" r:id="rId19"/>
    <p:sldId id="920" r:id="rId20"/>
    <p:sldId id="952" r:id="rId21"/>
    <p:sldId id="945" r:id="rId22"/>
    <p:sldId id="948" r:id="rId23"/>
    <p:sldId id="961" r:id="rId24"/>
    <p:sldId id="946" r:id="rId25"/>
    <p:sldId id="950" r:id="rId26"/>
    <p:sldId id="825" r:id="rId27"/>
    <p:sldId id="940" r:id="rId28"/>
    <p:sldId id="941" r:id="rId29"/>
    <p:sldId id="960" r:id="rId30"/>
    <p:sldId id="951" r:id="rId31"/>
    <p:sldId id="913" r:id="rId32"/>
  </p:sldIdLst>
  <p:sldSz cx="12190413" cy="6859588"/>
  <p:notesSz cx="6669088" cy="9926638"/>
  <p:custDataLst>
    <p:tags r:id="rId35"/>
  </p:custDataLst>
  <p:defaultTex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388" autoAdjust="0"/>
  </p:normalViewPr>
  <p:slideViewPr>
    <p:cSldViewPr snapToGrid="0">
      <p:cViewPr varScale="1">
        <p:scale>
          <a:sx n="100" d="100"/>
          <a:sy n="100" d="100"/>
        </p:scale>
        <p:origin x="1520" y="16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1" d="100"/>
          <a:sy n="121" d="100"/>
        </p:scale>
        <p:origin x="4938" y="9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748F84-CD11-4C1F-B31F-7FE69FB9D6DC}" type="doc">
      <dgm:prSet loTypeId="urn:microsoft.com/office/officeart/2005/8/layout/pyramid1" loCatId="pyramid" qsTypeId="urn:microsoft.com/office/officeart/2005/8/quickstyle/simple1" qsCatId="simple" csTypeId="urn:microsoft.com/office/officeart/2005/8/colors/accent1_2" csCatId="accent1" phldr="1"/>
      <dgm:spPr/>
    </dgm:pt>
    <dgm:pt modelId="{A0881C7F-AD34-4B55-AEC6-77CED2E6510C}">
      <dgm:prSet custT="1"/>
      <dgm:spPr>
        <a:solidFill>
          <a:srgbClr val="006FAD"/>
        </a:solidFill>
      </dgm:spPr>
      <dgm:t>
        <a:bodyPr/>
        <a:lstStyle/>
        <a:p>
          <a:endParaRPr lang="sv-SE" sz="1400" b="1" dirty="0">
            <a:solidFill>
              <a:schemeClr val="bg1"/>
            </a:solidFill>
            <a:effectLst/>
            <a:latin typeface="+mj-lt"/>
            <a:ea typeface="Calibri" panose="020F0502020204030204" pitchFamily="34" charset="0"/>
            <a:cs typeface="Times New Roman" panose="02020603050405020304" pitchFamily="18" charset="0"/>
          </a:endParaRPr>
        </a:p>
      </dgm:t>
    </dgm:pt>
    <dgm:pt modelId="{D0247FED-DD0D-414A-B53A-1E686F67D9DF}" type="parTrans" cxnId="{E30B649A-1D48-4680-9A5C-CCA6C6EC61A2}">
      <dgm:prSet/>
      <dgm:spPr/>
      <dgm:t>
        <a:bodyPr/>
        <a:lstStyle/>
        <a:p>
          <a:endParaRPr lang="sv-SE" sz="1400"/>
        </a:p>
      </dgm:t>
    </dgm:pt>
    <dgm:pt modelId="{29EDD47F-8A02-498E-A3AA-B72946B9B257}" type="sibTrans" cxnId="{E30B649A-1D48-4680-9A5C-CCA6C6EC61A2}">
      <dgm:prSet/>
      <dgm:spPr/>
      <dgm:t>
        <a:bodyPr/>
        <a:lstStyle/>
        <a:p>
          <a:endParaRPr lang="sv-SE" sz="1400"/>
        </a:p>
      </dgm:t>
    </dgm:pt>
    <dgm:pt modelId="{D718F5C1-6E90-4E13-A34D-868EF9B5A174}">
      <dgm:prSet custT="1"/>
      <dgm:spPr>
        <a:solidFill>
          <a:srgbClr val="59A1CA"/>
        </a:solidFill>
      </dgm:spPr>
      <dgm:t>
        <a:bodyPr/>
        <a:lstStyle/>
        <a:p>
          <a:endParaRPr lang="sv-SE" sz="1400" b="1" dirty="0">
            <a:effectLst/>
            <a:latin typeface="+mj-lt"/>
            <a:cs typeface="Times New Roman" panose="02020603050405020304" pitchFamily="18" charset="0"/>
          </a:endParaRPr>
        </a:p>
      </dgm:t>
    </dgm:pt>
    <dgm:pt modelId="{DFC704BC-9599-4177-9768-B3139FD60D36}" type="parTrans" cxnId="{FA577E38-A227-4637-85AE-72E0BB41D729}">
      <dgm:prSet/>
      <dgm:spPr/>
      <dgm:t>
        <a:bodyPr/>
        <a:lstStyle/>
        <a:p>
          <a:endParaRPr lang="sv-SE" sz="1400"/>
        </a:p>
      </dgm:t>
    </dgm:pt>
    <dgm:pt modelId="{8DBD16C9-93C3-4170-ABD0-777E7C04E9EB}" type="sibTrans" cxnId="{FA577E38-A227-4637-85AE-72E0BB41D729}">
      <dgm:prSet/>
      <dgm:spPr/>
      <dgm:t>
        <a:bodyPr/>
        <a:lstStyle/>
        <a:p>
          <a:endParaRPr lang="sv-SE" sz="1400"/>
        </a:p>
      </dgm:t>
    </dgm:pt>
    <dgm:pt modelId="{B1CD9841-26D4-4344-BE97-94A3F7C1EDC7}">
      <dgm:prSet custT="1"/>
      <dgm:spPr>
        <a:solidFill>
          <a:srgbClr val="B2D4E6"/>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sv-SE" sz="1400" b="1" dirty="0">
            <a:effectLst/>
            <a:latin typeface="+mj-lt"/>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sv-SE" sz="1400" b="1" dirty="0">
            <a:effectLst/>
            <a:latin typeface="+mj-lt"/>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sv-SE" sz="1400" b="1" dirty="0">
            <a:effectLst/>
            <a:latin typeface="+mj-lt"/>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sv-SE" sz="1400" b="1" dirty="0">
            <a:effectLst/>
            <a:latin typeface="+mj-lt"/>
            <a:ea typeface="Calibri" panose="020F0502020204030204" pitchFamily="34" charset="0"/>
            <a:cs typeface="Times New Roman" panose="02020603050405020304" pitchFamily="18" charset="0"/>
          </a:endParaRPr>
        </a:p>
      </dgm:t>
    </dgm:pt>
    <dgm:pt modelId="{7F2E5BAF-34A0-4280-A1F8-230BF345323B}" type="parTrans" cxnId="{44C527C8-F627-4F8C-B02F-7FDC3A1AF345}">
      <dgm:prSet/>
      <dgm:spPr/>
      <dgm:t>
        <a:bodyPr/>
        <a:lstStyle/>
        <a:p>
          <a:endParaRPr lang="sv-SE" sz="1400"/>
        </a:p>
      </dgm:t>
    </dgm:pt>
    <dgm:pt modelId="{48B4DC9F-B8A7-4B0F-A652-CE71D3241491}" type="sibTrans" cxnId="{44C527C8-F627-4F8C-B02F-7FDC3A1AF345}">
      <dgm:prSet/>
      <dgm:spPr/>
      <dgm:t>
        <a:bodyPr/>
        <a:lstStyle/>
        <a:p>
          <a:endParaRPr lang="sv-SE" sz="1400"/>
        </a:p>
      </dgm:t>
    </dgm:pt>
    <dgm:pt modelId="{1957437F-2F37-4F72-9520-1BD1D6DFADEA}" type="pres">
      <dgm:prSet presAssocID="{1B748F84-CD11-4C1F-B31F-7FE69FB9D6DC}" presName="Name0" presStyleCnt="0">
        <dgm:presLayoutVars>
          <dgm:dir/>
          <dgm:animLvl val="lvl"/>
          <dgm:resizeHandles val="exact"/>
        </dgm:presLayoutVars>
      </dgm:prSet>
      <dgm:spPr/>
    </dgm:pt>
    <dgm:pt modelId="{F76B9C00-E93E-46BC-B625-1419483504B1}" type="pres">
      <dgm:prSet presAssocID="{B1CD9841-26D4-4344-BE97-94A3F7C1EDC7}" presName="Name8" presStyleCnt="0"/>
      <dgm:spPr/>
    </dgm:pt>
    <dgm:pt modelId="{E6A01696-A682-439F-B459-D14D7F55C6E4}" type="pres">
      <dgm:prSet presAssocID="{B1CD9841-26D4-4344-BE97-94A3F7C1EDC7}" presName="level" presStyleLbl="node1" presStyleIdx="0" presStyleCnt="3">
        <dgm:presLayoutVars>
          <dgm:chMax val="1"/>
          <dgm:bulletEnabled val="1"/>
        </dgm:presLayoutVars>
      </dgm:prSet>
      <dgm:spPr/>
    </dgm:pt>
    <dgm:pt modelId="{C787B06A-1177-42B7-BB23-5F9170E13C83}" type="pres">
      <dgm:prSet presAssocID="{B1CD9841-26D4-4344-BE97-94A3F7C1EDC7}" presName="levelTx" presStyleLbl="revTx" presStyleIdx="0" presStyleCnt="0">
        <dgm:presLayoutVars>
          <dgm:chMax val="1"/>
          <dgm:bulletEnabled val="1"/>
        </dgm:presLayoutVars>
      </dgm:prSet>
      <dgm:spPr/>
    </dgm:pt>
    <dgm:pt modelId="{2CDAF74C-7A51-438E-86A6-02394F5C55D4}" type="pres">
      <dgm:prSet presAssocID="{D718F5C1-6E90-4E13-A34D-868EF9B5A174}" presName="Name8" presStyleCnt="0"/>
      <dgm:spPr/>
    </dgm:pt>
    <dgm:pt modelId="{0B752F8F-847F-4A94-A366-2ECB2C2CF93B}" type="pres">
      <dgm:prSet presAssocID="{D718F5C1-6E90-4E13-A34D-868EF9B5A174}" presName="level" presStyleLbl="node1" presStyleIdx="1" presStyleCnt="3">
        <dgm:presLayoutVars>
          <dgm:chMax val="1"/>
          <dgm:bulletEnabled val="1"/>
        </dgm:presLayoutVars>
      </dgm:prSet>
      <dgm:spPr/>
    </dgm:pt>
    <dgm:pt modelId="{F6C01D84-E2B0-4D57-8751-50291B40843D}" type="pres">
      <dgm:prSet presAssocID="{D718F5C1-6E90-4E13-A34D-868EF9B5A174}" presName="levelTx" presStyleLbl="revTx" presStyleIdx="0" presStyleCnt="0">
        <dgm:presLayoutVars>
          <dgm:chMax val="1"/>
          <dgm:bulletEnabled val="1"/>
        </dgm:presLayoutVars>
      </dgm:prSet>
      <dgm:spPr/>
    </dgm:pt>
    <dgm:pt modelId="{B65FCD95-608C-45DE-8C0C-6843663CA176}" type="pres">
      <dgm:prSet presAssocID="{A0881C7F-AD34-4B55-AEC6-77CED2E6510C}" presName="Name8" presStyleCnt="0"/>
      <dgm:spPr/>
    </dgm:pt>
    <dgm:pt modelId="{977B9509-6E50-433F-9D28-D7D0250EDC65}" type="pres">
      <dgm:prSet presAssocID="{A0881C7F-AD34-4B55-AEC6-77CED2E6510C}" presName="level" presStyleLbl="node1" presStyleIdx="2" presStyleCnt="3" custLinFactNeighborX="1586" custLinFactNeighborY="2039">
        <dgm:presLayoutVars>
          <dgm:chMax val="1"/>
          <dgm:bulletEnabled val="1"/>
        </dgm:presLayoutVars>
      </dgm:prSet>
      <dgm:spPr/>
    </dgm:pt>
    <dgm:pt modelId="{BF76D713-9745-4DC1-87FD-E91B6612BC12}" type="pres">
      <dgm:prSet presAssocID="{A0881C7F-AD34-4B55-AEC6-77CED2E6510C}" presName="levelTx" presStyleLbl="revTx" presStyleIdx="0" presStyleCnt="0">
        <dgm:presLayoutVars>
          <dgm:chMax val="1"/>
          <dgm:bulletEnabled val="1"/>
        </dgm:presLayoutVars>
      </dgm:prSet>
      <dgm:spPr/>
    </dgm:pt>
  </dgm:ptLst>
  <dgm:cxnLst>
    <dgm:cxn modelId="{0E643E1E-21A4-42CC-8E0B-F3E2E0D731D2}" type="presOf" srcId="{A0881C7F-AD34-4B55-AEC6-77CED2E6510C}" destId="{977B9509-6E50-433F-9D28-D7D0250EDC65}" srcOrd="0" destOrd="0" presId="urn:microsoft.com/office/officeart/2005/8/layout/pyramid1"/>
    <dgm:cxn modelId="{AE973234-9D89-46CC-BFD8-211C4DD2E971}" type="presOf" srcId="{B1CD9841-26D4-4344-BE97-94A3F7C1EDC7}" destId="{C787B06A-1177-42B7-BB23-5F9170E13C83}" srcOrd="1" destOrd="0" presId="urn:microsoft.com/office/officeart/2005/8/layout/pyramid1"/>
    <dgm:cxn modelId="{FA577E38-A227-4637-85AE-72E0BB41D729}" srcId="{1B748F84-CD11-4C1F-B31F-7FE69FB9D6DC}" destId="{D718F5C1-6E90-4E13-A34D-868EF9B5A174}" srcOrd="1" destOrd="0" parTransId="{DFC704BC-9599-4177-9768-B3139FD60D36}" sibTransId="{8DBD16C9-93C3-4170-ABD0-777E7C04E9EB}"/>
    <dgm:cxn modelId="{D1E1143A-397B-4094-AD3F-2C9EE244702D}" type="presOf" srcId="{1B748F84-CD11-4C1F-B31F-7FE69FB9D6DC}" destId="{1957437F-2F37-4F72-9520-1BD1D6DFADEA}" srcOrd="0" destOrd="0" presId="urn:microsoft.com/office/officeart/2005/8/layout/pyramid1"/>
    <dgm:cxn modelId="{B098D056-0C86-400A-AA11-50BDFD178BAC}" type="presOf" srcId="{A0881C7F-AD34-4B55-AEC6-77CED2E6510C}" destId="{BF76D713-9745-4DC1-87FD-E91B6612BC12}" srcOrd="1" destOrd="0" presId="urn:microsoft.com/office/officeart/2005/8/layout/pyramid1"/>
    <dgm:cxn modelId="{E30B649A-1D48-4680-9A5C-CCA6C6EC61A2}" srcId="{1B748F84-CD11-4C1F-B31F-7FE69FB9D6DC}" destId="{A0881C7F-AD34-4B55-AEC6-77CED2E6510C}" srcOrd="2" destOrd="0" parTransId="{D0247FED-DD0D-414A-B53A-1E686F67D9DF}" sibTransId="{29EDD47F-8A02-498E-A3AA-B72946B9B257}"/>
    <dgm:cxn modelId="{44C527C8-F627-4F8C-B02F-7FDC3A1AF345}" srcId="{1B748F84-CD11-4C1F-B31F-7FE69FB9D6DC}" destId="{B1CD9841-26D4-4344-BE97-94A3F7C1EDC7}" srcOrd="0" destOrd="0" parTransId="{7F2E5BAF-34A0-4280-A1F8-230BF345323B}" sibTransId="{48B4DC9F-B8A7-4B0F-A652-CE71D3241491}"/>
    <dgm:cxn modelId="{DF464AE8-597B-460E-A879-4DB08ED143BB}" type="presOf" srcId="{D718F5C1-6E90-4E13-A34D-868EF9B5A174}" destId="{0B752F8F-847F-4A94-A366-2ECB2C2CF93B}" srcOrd="0" destOrd="0" presId="urn:microsoft.com/office/officeart/2005/8/layout/pyramid1"/>
    <dgm:cxn modelId="{7B01E4E8-D408-4B05-9B59-9C08AECBF917}" type="presOf" srcId="{D718F5C1-6E90-4E13-A34D-868EF9B5A174}" destId="{F6C01D84-E2B0-4D57-8751-50291B40843D}" srcOrd="1" destOrd="0" presId="urn:microsoft.com/office/officeart/2005/8/layout/pyramid1"/>
    <dgm:cxn modelId="{1F88F2F2-144C-4197-A592-EE2D514AF668}" type="presOf" srcId="{B1CD9841-26D4-4344-BE97-94A3F7C1EDC7}" destId="{E6A01696-A682-439F-B459-D14D7F55C6E4}" srcOrd="0" destOrd="0" presId="urn:microsoft.com/office/officeart/2005/8/layout/pyramid1"/>
    <dgm:cxn modelId="{B581E831-791A-4F58-A123-2F0B1296BCC2}" type="presParOf" srcId="{1957437F-2F37-4F72-9520-1BD1D6DFADEA}" destId="{F76B9C00-E93E-46BC-B625-1419483504B1}" srcOrd="0" destOrd="0" presId="urn:microsoft.com/office/officeart/2005/8/layout/pyramid1"/>
    <dgm:cxn modelId="{81F88F8E-4A07-4C29-8A25-4D387934D690}" type="presParOf" srcId="{F76B9C00-E93E-46BC-B625-1419483504B1}" destId="{E6A01696-A682-439F-B459-D14D7F55C6E4}" srcOrd="0" destOrd="0" presId="urn:microsoft.com/office/officeart/2005/8/layout/pyramid1"/>
    <dgm:cxn modelId="{59907F80-5ED5-4E74-9893-C7158B49642F}" type="presParOf" srcId="{F76B9C00-E93E-46BC-B625-1419483504B1}" destId="{C787B06A-1177-42B7-BB23-5F9170E13C83}" srcOrd="1" destOrd="0" presId="urn:microsoft.com/office/officeart/2005/8/layout/pyramid1"/>
    <dgm:cxn modelId="{0AF59339-D4C1-42E2-9881-9EDE9ADE5890}" type="presParOf" srcId="{1957437F-2F37-4F72-9520-1BD1D6DFADEA}" destId="{2CDAF74C-7A51-438E-86A6-02394F5C55D4}" srcOrd="1" destOrd="0" presId="urn:microsoft.com/office/officeart/2005/8/layout/pyramid1"/>
    <dgm:cxn modelId="{57DD88A2-C40B-4EDD-AD99-CF0A5B8500ED}" type="presParOf" srcId="{2CDAF74C-7A51-438E-86A6-02394F5C55D4}" destId="{0B752F8F-847F-4A94-A366-2ECB2C2CF93B}" srcOrd="0" destOrd="0" presId="urn:microsoft.com/office/officeart/2005/8/layout/pyramid1"/>
    <dgm:cxn modelId="{2831BD23-FF2D-475C-B93E-A119CDBF52C1}" type="presParOf" srcId="{2CDAF74C-7A51-438E-86A6-02394F5C55D4}" destId="{F6C01D84-E2B0-4D57-8751-50291B40843D}" srcOrd="1" destOrd="0" presId="urn:microsoft.com/office/officeart/2005/8/layout/pyramid1"/>
    <dgm:cxn modelId="{83473C15-9C2A-4AC3-9D05-423A5D9B0367}" type="presParOf" srcId="{1957437F-2F37-4F72-9520-1BD1D6DFADEA}" destId="{B65FCD95-608C-45DE-8C0C-6843663CA176}" srcOrd="2" destOrd="0" presId="urn:microsoft.com/office/officeart/2005/8/layout/pyramid1"/>
    <dgm:cxn modelId="{256D4674-4AD0-4F32-B141-6157DE23BA42}" type="presParOf" srcId="{B65FCD95-608C-45DE-8C0C-6843663CA176}" destId="{977B9509-6E50-433F-9D28-D7D0250EDC65}" srcOrd="0" destOrd="0" presId="urn:microsoft.com/office/officeart/2005/8/layout/pyramid1"/>
    <dgm:cxn modelId="{BBCD9BBA-795A-40B4-94AF-B2F3B0E29EDB}" type="presParOf" srcId="{B65FCD95-608C-45DE-8C0C-6843663CA176}" destId="{BF76D713-9745-4DC1-87FD-E91B6612BC1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01696-A682-439F-B459-D14D7F55C6E4}">
      <dsp:nvSpPr>
        <dsp:cNvPr id="0" name=""/>
        <dsp:cNvSpPr/>
      </dsp:nvSpPr>
      <dsp:spPr>
        <a:xfrm>
          <a:off x="2482540" y="0"/>
          <a:ext cx="2482540" cy="1626315"/>
        </a:xfrm>
        <a:prstGeom prst="trapezoid">
          <a:avLst>
            <a:gd name="adj" fmla="val 76324"/>
          </a:avLst>
        </a:prstGeom>
        <a:solidFill>
          <a:srgbClr val="B2D4E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sv-SE" sz="1400" b="1" kern="1200" dirty="0">
            <a:effectLst/>
            <a:latin typeface="+mj-lt"/>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sv-SE" sz="1400" b="1" kern="1200" dirty="0">
            <a:effectLst/>
            <a:latin typeface="+mj-lt"/>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sv-SE" sz="1400" b="1" kern="1200" dirty="0">
            <a:effectLst/>
            <a:latin typeface="+mj-lt"/>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sv-SE" sz="1400" b="1" kern="1200" dirty="0">
            <a:effectLst/>
            <a:latin typeface="+mj-lt"/>
            <a:ea typeface="Calibri" panose="020F0502020204030204" pitchFamily="34" charset="0"/>
            <a:cs typeface="Times New Roman" panose="02020603050405020304" pitchFamily="18" charset="0"/>
          </a:endParaRPr>
        </a:p>
      </dsp:txBody>
      <dsp:txXfrm>
        <a:off x="2482540" y="0"/>
        <a:ext cx="2482540" cy="1626315"/>
      </dsp:txXfrm>
    </dsp:sp>
    <dsp:sp modelId="{0B752F8F-847F-4A94-A366-2ECB2C2CF93B}">
      <dsp:nvSpPr>
        <dsp:cNvPr id="0" name=""/>
        <dsp:cNvSpPr/>
      </dsp:nvSpPr>
      <dsp:spPr>
        <a:xfrm>
          <a:off x="1241270" y="1626315"/>
          <a:ext cx="4965080" cy="1626315"/>
        </a:xfrm>
        <a:prstGeom prst="trapezoid">
          <a:avLst>
            <a:gd name="adj" fmla="val 76324"/>
          </a:avLst>
        </a:prstGeom>
        <a:solidFill>
          <a:srgbClr val="59A1C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sv-SE" sz="1400" b="1" kern="1200" dirty="0">
            <a:effectLst/>
            <a:latin typeface="+mj-lt"/>
            <a:cs typeface="Times New Roman" panose="02020603050405020304" pitchFamily="18" charset="0"/>
          </a:endParaRPr>
        </a:p>
      </dsp:txBody>
      <dsp:txXfrm>
        <a:off x="2110158" y="1626315"/>
        <a:ext cx="3227302" cy="1626315"/>
      </dsp:txXfrm>
    </dsp:sp>
    <dsp:sp modelId="{977B9509-6E50-433F-9D28-D7D0250EDC65}">
      <dsp:nvSpPr>
        <dsp:cNvPr id="0" name=""/>
        <dsp:cNvSpPr/>
      </dsp:nvSpPr>
      <dsp:spPr>
        <a:xfrm>
          <a:off x="0" y="3252630"/>
          <a:ext cx="7447619" cy="1626315"/>
        </a:xfrm>
        <a:prstGeom prst="trapezoid">
          <a:avLst>
            <a:gd name="adj" fmla="val 76324"/>
          </a:avLst>
        </a:prstGeom>
        <a:solidFill>
          <a:srgbClr val="006FA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sv-SE" sz="1400" b="1" kern="1200" dirty="0">
            <a:solidFill>
              <a:schemeClr val="bg1"/>
            </a:solidFill>
            <a:effectLst/>
            <a:latin typeface="+mj-lt"/>
            <a:ea typeface="Calibri" panose="020F0502020204030204" pitchFamily="34" charset="0"/>
            <a:cs typeface="Times New Roman" panose="02020603050405020304" pitchFamily="18" charset="0"/>
          </a:endParaRPr>
        </a:p>
      </dsp:txBody>
      <dsp:txXfrm>
        <a:off x="1303333" y="3252630"/>
        <a:ext cx="4840953" cy="162631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4" name="Footer Placeholder 3"/>
          <p:cNvSpPr>
            <a:spLocks noGrp="1"/>
          </p:cNvSpPr>
          <p:nvPr>
            <p:ph type="ftr" sz="quarter" idx="2"/>
          </p:nvPr>
        </p:nvSpPr>
        <p:spPr>
          <a:xfrm>
            <a:off x="0" y="9428583"/>
            <a:ext cx="2889938"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B7588AC-F512-4847-9233-601F4B16DDFE}" type="slidenum">
              <a:rPr lang="en-GB" smtClean="0"/>
              <a:pPr/>
              <a:t>‹#›</a:t>
            </a:fld>
            <a:endParaRPr lang="en-GB" dirty="0"/>
          </a:p>
        </p:txBody>
      </p:sp>
      <p:sp>
        <p:nvSpPr>
          <p:cNvPr id="3" name="Date Placeholder 2">
            <a:extLst>
              <a:ext uri="{FF2B5EF4-FFF2-40B4-BE49-F238E27FC236}">
                <a16:creationId xmlns:a16="http://schemas.microsoft.com/office/drawing/2014/main" id="{E73E8A3B-3A63-46A9-95E1-03CE2FCF9C3B}"/>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DAF6A870-D0BC-44DB-AD81-D5E8B04AE8D4}" type="datetimeFigureOut">
              <a:rPr lang="da-DK" smtClean="0"/>
              <a:t>31/01/2020</a:t>
            </a:fld>
            <a:endParaRPr lang="da-DK"/>
          </a:p>
        </p:txBody>
      </p:sp>
    </p:spTree>
    <p:extLst>
      <p:ext uri="{BB962C8B-B14F-4D97-AF65-F5344CB8AC3E}">
        <p14:creationId xmlns:p14="http://schemas.microsoft.com/office/powerpoint/2010/main" val="1254145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noProof="0" dirty="0"/>
          </a:p>
        </p:txBody>
      </p:sp>
      <p:sp>
        <p:nvSpPr>
          <p:cNvPr id="3" name="Date Placeholder 2"/>
          <p:cNvSpPr>
            <a:spLocks noGrp="1"/>
          </p:cNvSpPr>
          <p:nvPr>
            <p:ph type="dt" idx="1"/>
          </p:nvPr>
        </p:nvSpPr>
        <p:spPr>
          <a:xfrm>
            <a:off x="3777607" y="0"/>
            <a:ext cx="2889938"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F5B7C09-5A60-450F-8B1D-B16CDE8563A2}" type="datetime1">
              <a:rPr lang="en-GB" noProof="0" smtClean="0"/>
              <a:pPr/>
              <a:t>31/01/2020</a:t>
            </a:fld>
            <a:endParaRPr lang="en-GB" noProof="0" dirty="0"/>
          </a:p>
        </p:txBody>
      </p:sp>
      <p:sp>
        <p:nvSpPr>
          <p:cNvPr id="4" name="Slide Image Placeholder 3"/>
          <p:cNvSpPr>
            <a:spLocks noGrp="1" noRot="1" noChangeAspect="1"/>
          </p:cNvSpPr>
          <p:nvPr>
            <p:ph type="sldImg" idx="2"/>
          </p:nvPr>
        </p:nvSpPr>
        <p:spPr>
          <a:xfrm>
            <a:off x="26988" y="744538"/>
            <a:ext cx="6615112" cy="3722687"/>
          </a:xfrm>
          <a:prstGeom prst="rect">
            <a:avLst/>
          </a:prstGeom>
          <a:noFill/>
          <a:ln w="3175">
            <a:solidFill>
              <a:schemeClr val="accent6"/>
            </a:solidFill>
          </a:ln>
        </p:spPr>
        <p:txBody>
          <a:bodyPr vert="horz" wrap="square" lIns="91440" tIns="45720" rIns="91440" bIns="45720" numCol="1" anchor="ctr" anchorCtr="0" compatLnSpc="1">
            <a:prstTxWarp prst="textNoShape">
              <a:avLst/>
            </a:prstTxWarp>
          </a:bodyPr>
          <a:lstStyle/>
          <a:p>
            <a:pPr lvl="0"/>
            <a:endParaRPr lang="en-GB" noProof="0"/>
          </a:p>
        </p:txBody>
      </p:sp>
      <p:sp>
        <p:nvSpPr>
          <p:cNvPr id="5" name="Notes Placeholder 4"/>
          <p:cNvSpPr>
            <a:spLocks noGrp="1"/>
          </p:cNvSpPr>
          <p:nvPr>
            <p:ph type="body" sz="quarter" idx="3"/>
          </p:nvPr>
        </p:nvSpPr>
        <p:spPr>
          <a:xfrm>
            <a:off x="666909" y="4715153"/>
            <a:ext cx="533527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noProof="0" dirty="0"/>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F2F6E2-CA2D-40A7-8BE4-C30E5CF2054D}" type="slidenum">
              <a:rPr lang="en-GB" noProof="0" smtClean="0"/>
              <a:pPr/>
              <a:t>‹#›</a:t>
            </a:fld>
            <a:endParaRPr lang="en-GB" noProof="0" dirty="0"/>
          </a:p>
        </p:txBody>
      </p:sp>
    </p:spTree>
    <p:extLst>
      <p:ext uri="{BB962C8B-B14F-4D97-AF65-F5344CB8AC3E}">
        <p14:creationId xmlns:p14="http://schemas.microsoft.com/office/powerpoint/2010/main" val="3365346767"/>
      </p:ext>
    </p:extLst>
  </p:cSld>
  <p:clrMap bg1="lt1" tx1="dk1" bg2="lt2" tx2="dk2" accent1="accent1" accent2="accent2" accent3="accent3" accent4="accent4" accent5="accent5" accent6="accent6" hlink="hlink" folHlink="folHlink"/>
  <p:hf hdr="0" ftr="0" dt="0"/>
  <p:notesStyle>
    <a:lvl1pPr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1pPr>
    <a:lvl2pPr marL="457189"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2pPr>
    <a:lvl3pPr marL="914377"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3pPr>
    <a:lvl4pPr marL="1371566"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4pPr>
    <a:lvl5pPr marL="1828754"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a:t>
            </a:fld>
            <a:endParaRPr lang="en-GB" noProof="0" dirty="0"/>
          </a:p>
        </p:txBody>
      </p:sp>
    </p:spTree>
    <p:extLst>
      <p:ext uri="{BB962C8B-B14F-4D97-AF65-F5344CB8AC3E}">
        <p14:creationId xmlns:p14="http://schemas.microsoft.com/office/powerpoint/2010/main" val="123078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10</a:t>
            </a:fld>
            <a:endParaRPr lang="en-GB" noProof="0" dirty="0"/>
          </a:p>
        </p:txBody>
      </p:sp>
    </p:spTree>
    <p:extLst>
      <p:ext uri="{BB962C8B-B14F-4D97-AF65-F5344CB8AC3E}">
        <p14:creationId xmlns:p14="http://schemas.microsoft.com/office/powerpoint/2010/main" val="25826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11</a:t>
            </a:fld>
            <a:endParaRPr lang="en-GB" noProof="0" dirty="0"/>
          </a:p>
        </p:txBody>
      </p:sp>
    </p:spTree>
    <p:extLst>
      <p:ext uri="{BB962C8B-B14F-4D97-AF65-F5344CB8AC3E}">
        <p14:creationId xmlns:p14="http://schemas.microsoft.com/office/powerpoint/2010/main" val="2568931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cs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12</a:t>
            </a:fld>
            <a:endParaRPr kumimoji="0" lang="en-GB" sz="1200" b="0" i="0" u="none" strike="noStrike" kern="1200" cap="none" spc="-50" normalizeH="0" baseline="0" noProof="0">
              <a:ln>
                <a:noFill/>
              </a:ln>
              <a:solidFill>
                <a:prstClr val="black"/>
              </a:solidFill>
              <a:effectLst/>
              <a:uLnTx/>
              <a:uFillTx/>
              <a:latin typeface="Verdana"/>
              <a:ea typeface="Verdana" pitchFamily="34" charset="0"/>
              <a:cs typeface="Verdana" pitchFamily="34" charset="0"/>
            </a:endParaRPr>
          </a:p>
        </p:txBody>
      </p:sp>
    </p:spTree>
    <p:extLst>
      <p:ext uri="{BB962C8B-B14F-4D97-AF65-F5344CB8AC3E}">
        <p14:creationId xmlns:p14="http://schemas.microsoft.com/office/powerpoint/2010/main" val="100591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13</a:t>
            </a:fld>
            <a:endParaRPr lang="en-GB" noProof="0" dirty="0"/>
          </a:p>
        </p:txBody>
      </p:sp>
    </p:spTree>
    <p:extLst>
      <p:ext uri="{BB962C8B-B14F-4D97-AF65-F5344CB8AC3E}">
        <p14:creationId xmlns:p14="http://schemas.microsoft.com/office/powerpoint/2010/main" val="281460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xfrm>
            <a:off x="-1363663" y="1016000"/>
            <a:ext cx="9040813" cy="5087938"/>
          </a:xfrm>
          <a:noFill/>
          <a:ln>
            <a:solidFill>
              <a:srgbClr val="000000"/>
            </a:solidFill>
            <a:miter lim="800000"/>
            <a:headEnd/>
            <a:tailEnd/>
          </a:ln>
        </p:spPr>
      </p:sp>
      <p:sp>
        <p:nvSpPr>
          <p:cNvPr id="57347" name="Rectangle 3"/>
          <p:cNvSpPr>
            <a:spLocks noGrp="1"/>
          </p:cNvSpPr>
          <p:nvPr>
            <p:ph type="body" idx="1"/>
          </p:nvPr>
        </p:nvSpPr>
        <p:spPr bwMode="auto">
          <a:noFill/>
        </p:spPr>
        <p:txBody>
          <a:bodyPr>
            <a:normAutofit/>
          </a:bodyPr>
          <a:lstStyle/>
          <a:p>
            <a:endParaRPr lang="en-GB" sz="1300" dirty="0"/>
          </a:p>
        </p:txBody>
      </p:sp>
    </p:spTree>
    <p:extLst>
      <p:ext uri="{BB962C8B-B14F-4D97-AF65-F5344CB8AC3E}">
        <p14:creationId xmlns:p14="http://schemas.microsoft.com/office/powerpoint/2010/main" val="1796161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15</a:t>
            </a:fld>
            <a:endParaRPr lang="en-GB" noProof="0" dirty="0"/>
          </a:p>
        </p:txBody>
      </p:sp>
    </p:spTree>
    <p:extLst>
      <p:ext uri="{BB962C8B-B14F-4D97-AF65-F5344CB8AC3E}">
        <p14:creationId xmlns:p14="http://schemas.microsoft.com/office/powerpoint/2010/main" val="2815970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sv-S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041F4E-BBAA-4383-8F3A-72C0D03572E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8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09" rtl="0" eaLnBrk="0" fontAlgn="base" latinLnBrk="0" hangingPunct="0">
              <a:lnSpc>
                <a:spcPct val="100000"/>
              </a:lnSpc>
              <a:spcBef>
                <a:spcPct val="20000"/>
              </a:spcBef>
              <a:spcAft>
                <a:spcPct val="0"/>
              </a:spcAft>
              <a:buClrTx/>
              <a:buSzTx/>
              <a:buFont typeface="Arial" pitchFamily="34" charset="0"/>
              <a:buNone/>
              <a:tabLst/>
              <a:defRPr/>
            </a:pPr>
            <a:endParaRPr lang="en-GB" sz="900"/>
          </a:p>
        </p:txBody>
      </p:sp>
      <p:sp>
        <p:nvSpPr>
          <p:cNvPr id="4" name="Slide Number Placeholder 3"/>
          <p:cNvSpPr>
            <a:spLocks noGrp="1"/>
          </p:cNvSpPr>
          <p:nvPr>
            <p:ph type="sldNum" sz="quarter" idx="10"/>
          </p:nvPr>
        </p:nvSpPr>
        <p:spPr/>
        <p:txBody>
          <a:bodyPr/>
          <a:lstStyle/>
          <a:p>
            <a:fld id="{A1F2F6E2-CA2D-40A7-8BE4-C30E5CF2054D}" type="slidenum">
              <a:rPr lang="en-GB" noProof="0"/>
              <a:pPr/>
              <a:t>17</a:t>
            </a:fld>
            <a:endParaRPr lang="en-GB" noProof="0"/>
          </a:p>
        </p:txBody>
      </p:sp>
    </p:spTree>
    <p:extLst>
      <p:ext uri="{BB962C8B-B14F-4D97-AF65-F5344CB8AC3E}">
        <p14:creationId xmlns:p14="http://schemas.microsoft.com/office/powerpoint/2010/main" val="423182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18</a:t>
            </a:fld>
            <a:endParaRPr lang="en-GB" noProof="0" dirty="0"/>
          </a:p>
        </p:txBody>
      </p:sp>
    </p:spTree>
    <p:extLst>
      <p:ext uri="{BB962C8B-B14F-4D97-AF65-F5344CB8AC3E}">
        <p14:creationId xmlns:p14="http://schemas.microsoft.com/office/powerpoint/2010/main" val="1476469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19</a:t>
            </a:fld>
            <a:endParaRPr lang="en-GB" noProof="0" dirty="0"/>
          </a:p>
        </p:txBody>
      </p:sp>
    </p:spTree>
    <p:extLst>
      <p:ext uri="{BB962C8B-B14F-4D97-AF65-F5344CB8AC3E}">
        <p14:creationId xmlns:p14="http://schemas.microsoft.com/office/powerpoint/2010/main" val="80588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09" rtl="0" eaLnBrk="0" fontAlgn="base" latinLnBrk="0" hangingPunct="0">
              <a:lnSpc>
                <a:spcPct val="100000"/>
              </a:lnSpc>
              <a:spcBef>
                <a:spcPct val="20000"/>
              </a:spcBef>
              <a:spcAft>
                <a:spcPct val="0"/>
              </a:spcAft>
              <a:buClrTx/>
              <a:buSzTx/>
              <a:buFont typeface="Arial" pitchFamily="34" charset="0"/>
              <a:buNone/>
              <a:tabLst/>
              <a:defRPr/>
            </a:pPr>
            <a:endParaRPr lang="en-GB" sz="900"/>
          </a:p>
        </p:txBody>
      </p:sp>
      <p:sp>
        <p:nvSpPr>
          <p:cNvPr id="4" name="Slide Number Placeholder 3"/>
          <p:cNvSpPr>
            <a:spLocks noGrp="1"/>
          </p:cNvSpPr>
          <p:nvPr>
            <p:ph type="sldNum" sz="quarter" idx="10"/>
          </p:nvPr>
        </p:nvSpPr>
        <p:spPr/>
        <p:txBody>
          <a:bodyPr/>
          <a:lstStyle/>
          <a:p>
            <a:fld id="{A1F2F6E2-CA2D-40A7-8BE4-C30E5CF2054D}" type="slidenum">
              <a:rPr lang="en-GB" noProof="0"/>
              <a:pPr/>
              <a:t>2</a:t>
            </a:fld>
            <a:endParaRPr lang="en-GB" noProof="0"/>
          </a:p>
        </p:txBody>
      </p:sp>
    </p:spTree>
    <p:extLst>
      <p:ext uri="{BB962C8B-B14F-4D97-AF65-F5344CB8AC3E}">
        <p14:creationId xmlns:p14="http://schemas.microsoft.com/office/powerpoint/2010/main" val="1485029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09" rtl="0" eaLnBrk="0" fontAlgn="base" latinLnBrk="0" hangingPunct="0">
              <a:lnSpc>
                <a:spcPct val="100000"/>
              </a:lnSpc>
              <a:spcBef>
                <a:spcPct val="20000"/>
              </a:spcBef>
              <a:spcAft>
                <a:spcPct val="0"/>
              </a:spcAft>
              <a:buClrTx/>
              <a:buSzTx/>
              <a:buFont typeface="Arial" pitchFamily="34" charset="0"/>
              <a:buNone/>
              <a:tabLst/>
              <a:defRPr/>
            </a:pPr>
            <a:endParaRPr lang="en-GB" sz="900"/>
          </a:p>
        </p:txBody>
      </p:sp>
      <p:sp>
        <p:nvSpPr>
          <p:cNvPr id="4" name="Slide Number Placeholder 3"/>
          <p:cNvSpPr>
            <a:spLocks noGrp="1"/>
          </p:cNvSpPr>
          <p:nvPr>
            <p:ph type="sldNum" sz="quarter" idx="10"/>
          </p:nvPr>
        </p:nvSpPr>
        <p:spPr/>
        <p:txBody>
          <a:bodyPr/>
          <a:lstStyle/>
          <a:p>
            <a:fld id="{A1F2F6E2-CA2D-40A7-8BE4-C30E5CF2054D}" type="slidenum">
              <a:rPr lang="en-GB" noProof="0"/>
              <a:pPr/>
              <a:t>20</a:t>
            </a:fld>
            <a:endParaRPr lang="en-GB" noProof="0"/>
          </a:p>
        </p:txBody>
      </p:sp>
    </p:spTree>
    <p:extLst>
      <p:ext uri="{BB962C8B-B14F-4D97-AF65-F5344CB8AC3E}">
        <p14:creationId xmlns:p14="http://schemas.microsoft.com/office/powerpoint/2010/main" val="1487488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21</a:t>
            </a:fld>
            <a:endParaRPr lang="en-GB" noProof="0" dirty="0"/>
          </a:p>
        </p:txBody>
      </p:sp>
    </p:spTree>
    <p:extLst>
      <p:ext uri="{BB962C8B-B14F-4D97-AF65-F5344CB8AC3E}">
        <p14:creationId xmlns:p14="http://schemas.microsoft.com/office/powerpoint/2010/main" val="3253748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i="0" dirty="0"/>
              <a:t>Som stöd för att ta fram en programteori underlättar det ofta att ställa sig ett antal frågor.</a:t>
            </a:r>
          </a:p>
          <a:p>
            <a:endParaRPr lang="sv-SE" i="0" dirty="0"/>
          </a:p>
          <a:p>
            <a:r>
              <a:rPr lang="sv-SE" i="0" dirty="0"/>
              <a:t>Efter steg 1-3 är det viktigt att även kritiskt granska sin programteori. Är det sannolikt att…? Finns evidens eller tidigare erfarenheter som stödjer att aktiviteterna kan bidra till avsedda effekter?</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22</a:t>
            </a:fld>
            <a:endParaRPr lang="en-GB" noProof="0" dirty="0"/>
          </a:p>
        </p:txBody>
      </p:sp>
    </p:spTree>
    <p:extLst>
      <p:ext uri="{BB962C8B-B14F-4D97-AF65-F5344CB8AC3E}">
        <p14:creationId xmlns:p14="http://schemas.microsoft.com/office/powerpoint/2010/main" val="856214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1F2F6E2-CA2D-40A7-8BE4-C30E5CF2054D}" type="slidenum">
              <a:rPr lang="en-GB" noProof="0"/>
              <a:pPr/>
              <a:t>23</a:t>
            </a:fld>
            <a:endParaRPr lang="en-GB" noProof="0" dirty="0"/>
          </a:p>
        </p:txBody>
      </p:sp>
    </p:spTree>
    <p:extLst>
      <p:ext uri="{BB962C8B-B14F-4D97-AF65-F5344CB8AC3E}">
        <p14:creationId xmlns:p14="http://schemas.microsoft.com/office/powerpoint/2010/main" val="1470768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24</a:t>
            </a:fld>
            <a:endParaRPr lang="en-GB" noProof="0" dirty="0"/>
          </a:p>
        </p:txBody>
      </p:sp>
    </p:spTree>
    <p:extLst>
      <p:ext uri="{BB962C8B-B14F-4D97-AF65-F5344CB8AC3E}">
        <p14:creationId xmlns:p14="http://schemas.microsoft.com/office/powerpoint/2010/main" val="1935851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sv-SE" dirty="0"/>
          </a:p>
        </p:txBody>
      </p:sp>
      <p:sp>
        <p:nvSpPr>
          <p:cNvPr id="4" name="Slide Number Placeholder 3"/>
          <p:cNvSpPr>
            <a:spLocks noGrp="1"/>
          </p:cNvSpPr>
          <p:nvPr>
            <p:ph type="sldNum" sz="quarter" idx="5"/>
          </p:nvPr>
        </p:nvSpPr>
        <p:spPr/>
        <p:txBody>
          <a:bodyPr/>
          <a:lstStyle/>
          <a:p>
            <a:pPr marL="0" marR="0" lvl="0" indent="0" algn="r" defTabSz="457130"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a:ln>
                  <a:noFill/>
                </a:ln>
                <a:solidFill>
                  <a:prstClr val="black"/>
                </a:solidFill>
                <a:effectLst/>
                <a:uLnTx/>
                <a:uFillTx/>
                <a:latin typeface="Verdana"/>
                <a:ea typeface="Verdana" pitchFamily="34" charset="0"/>
                <a:cs typeface="Verdana" pitchFamily="34" charset="0"/>
              </a:rPr>
              <a:pPr marL="0" marR="0" lvl="0" indent="0" algn="r" defTabSz="457130" rtl="0" eaLnBrk="1" fontAlgn="base" latinLnBrk="0" hangingPunct="1">
                <a:lnSpc>
                  <a:spcPct val="100000"/>
                </a:lnSpc>
                <a:spcBef>
                  <a:spcPct val="0"/>
                </a:spcBef>
                <a:spcAft>
                  <a:spcPts val="1200"/>
                </a:spcAft>
                <a:buClrTx/>
                <a:buSzTx/>
                <a:buFont typeface="Arial" panose="020B0604020202020204" pitchFamily="34" charset="0"/>
                <a:buChar char="​"/>
                <a:tabLst/>
                <a:defRPr/>
              </a:pPr>
              <a:t>25</a:t>
            </a:fld>
            <a:endParaRPr kumimoji="0" lang="en-GB" sz="1200" b="0" i="0" u="none" strike="noStrike" kern="1200" cap="none" spc="-50" normalizeH="0" baseline="0" noProof="0">
              <a:ln>
                <a:noFill/>
              </a:ln>
              <a:solidFill>
                <a:prstClr val="black"/>
              </a:solidFill>
              <a:effectLst/>
              <a:uLnTx/>
              <a:uFillTx/>
              <a:latin typeface="Verdana"/>
              <a:ea typeface="Verdana" pitchFamily="34" charset="0"/>
              <a:cs typeface="Verdana" pitchFamily="34" charset="0"/>
            </a:endParaRPr>
          </a:p>
        </p:txBody>
      </p:sp>
    </p:spTree>
    <p:extLst>
      <p:ext uri="{BB962C8B-B14F-4D97-AF65-F5344CB8AC3E}">
        <p14:creationId xmlns:p14="http://schemas.microsoft.com/office/powerpoint/2010/main" val="3380126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26</a:t>
            </a:fld>
            <a:endParaRPr lang="en-GB" noProof="0" dirty="0"/>
          </a:p>
        </p:txBody>
      </p:sp>
    </p:spTree>
    <p:extLst>
      <p:ext uri="{BB962C8B-B14F-4D97-AF65-F5344CB8AC3E}">
        <p14:creationId xmlns:p14="http://schemas.microsoft.com/office/powerpoint/2010/main" val="1059833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cs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27</a:t>
            </a:fld>
            <a:endParaRPr kumimoji="0" lang="en-GB" sz="1200" b="0" i="0" u="none" strike="noStrike" kern="1200" cap="none" spc="-50" normalizeH="0" baseline="0" noProof="0">
              <a:ln>
                <a:noFill/>
              </a:ln>
              <a:solidFill>
                <a:prstClr val="black"/>
              </a:solidFill>
              <a:effectLst/>
              <a:uLnTx/>
              <a:uFillTx/>
              <a:latin typeface="Verdana"/>
              <a:ea typeface="Verdana" pitchFamily="34" charset="0"/>
              <a:cs typeface="Verdana" pitchFamily="34" charset="0"/>
            </a:endParaRPr>
          </a:p>
        </p:txBody>
      </p:sp>
    </p:spTree>
    <p:extLst>
      <p:ext uri="{BB962C8B-B14F-4D97-AF65-F5344CB8AC3E}">
        <p14:creationId xmlns:p14="http://schemas.microsoft.com/office/powerpoint/2010/main" val="29947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3</a:t>
            </a:fld>
            <a:endParaRPr lang="en-GB" noProof="0" dirty="0"/>
          </a:p>
        </p:txBody>
      </p:sp>
    </p:spTree>
    <p:extLst>
      <p:ext uri="{BB962C8B-B14F-4D97-AF65-F5344CB8AC3E}">
        <p14:creationId xmlns:p14="http://schemas.microsoft.com/office/powerpoint/2010/main" val="428359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09" rtl="0" eaLnBrk="0" fontAlgn="base" latinLnBrk="0" hangingPunct="0">
              <a:lnSpc>
                <a:spcPct val="100000"/>
              </a:lnSpc>
              <a:spcBef>
                <a:spcPct val="20000"/>
              </a:spcBef>
              <a:spcAft>
                <a:spcPct val="0"/>
              </a:spcAft>
              <a:buClrTx/>
              <a:buSzTx/>
              <a:buFont typeface="Arial" pitchFamily="34" charset="0"/>
              <a:buNone/>
              <a:tabLst/>
              <a:defRPr/>
            </a:pPr>
            <a:endParaRPr lang="en-GB" sz="900"/>
          </a:p>
        </p:txBody>
      </p:sp>
      <p:sp>
        <p:nvSpPr>
          <p:cNvPr id="4" name="Slide Number Placeholder 3"/>
          <p:cNvSpPr>
            <a:spLocks noGrp="1"/>
          </p:cNvSpPr>
          <p:nvPr>
            <p:ph type="sldNum" sz="quarter" idx="10"/>
          </p:nvPr>
        </p:nvSpPr>
        <p:spPr/>
        <p:txBody>
          <a:bodyPr/>
          <a:lstStyle/>
          <a:p>
            <a:fld id="{A1F2F6E2-CA2D-40A7-8BE4-C30E5CF2054D}" type="slidenum">
              <a:rPr lang="en-GB" noProof="0"/>
              <a:pPr/>
              <a:t>4</a:t>
            </a:fld>
            <a:endParaRPr lang="en-GB" noProof="0"/>
          </a:p>
        </p:txBody>
      </p:sp>
    </p:spTree>
    <p:extLst>
      <p:ext uri="{BB962C8B-B14F-4D97-AF65-F5344CB8AC3E}">
        <p14:creationId xmlns:p14="http://schemas.microsoft.com/office/powerpoint/2010/main" val="3212447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5</a:t>
            </a:fld>
            <a:endParaRPr lang="en-GB" noProof="0" dirty="0"/>
          </a:p>
        </p:txBody>
      </p:sp>
    </p:spTree>
    <p:extLst>
      <p:ext uri="{BB962C8B-B14F-4D97-AF65-F5344CB8AC3E}">
        <p14:creationId xmlns:p14="http://schemas.microsoft.com/office/powerpoint/2010/main" val="15006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6</a:t>
            </a:fld>
            <a:endParaRPr lang="en-GB" noProof="0" dirty="0"/>
          </a:p>
        </p:txBody>
      </p:sp>
    </p:spTree>
    <p:extLst>
      <p:ext uri="{BB962C8B-B14F-4D97-AF65-F5344CB8AC3E}">
        <p14:creationId xmlns:p14="http://schemas.microsoft.com/office/powerpoint/2010/main" val="247780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fld id="{A1F2F6E2-CA2D-40A7-8BE4-C30E5CF2054D}" type="slidenum">
              <a:rPr kumimoji="0" lang="en-GB" sz="1200" b="0" i="0" u="none" strike="noStrike" kern="1200" cap="none" spc="-50" normalizeH="0" baseline="0" noProof="0" smtClean="0">
                <a:ln>
                  <a:noFill/>
                </a:ln>
                <a:solidFill>
                  <a:prstClr val="black"/>
                </a:solidFill>
                <a:effectLst/>
                <a:uLnTx/>
                <a:uFillTx/>
                <a:latin typeface="Verdana"/>
                <a:ea typeface="Verdana" pitchFamily="34" charset="0"/>
                <a:cs typeface="Verdana" pitchFamily="34" charset="0"/>
              </a:rPr>
              <a:pPr marL="0" marR="0" lvl="0" indent="0" algn="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t>7</a:t>
            </a:fld>
            <a:endParaRPr kumimoji="0" lang="en-GB" sz="1200" b="0" i="0" u="none" strike="noStrike" kern="1200" cap="none" spc="-50" normalizeH="0" baseline="0" noProof="0">
              <a:ln>
                <a:noFill/>
              </a:ln>
              <a:solidFill>
                <a:prstClr val="black"/>
              </a:solidFill>
              <a:effectLst/>
              <a:uLnTx/>
              <a:uFillTx/>
              <a:latin typeface="Verdana"/>
              <a:ea typeface="Verdana" pitchFamily="34" charset="0"/>
              <a:cs typeface="Verdana" pitchFamily="34" charset="0"/>
            </a:endParaRPr>
          </a:p>
        </p:txBody>
      </p:sp>
    </p:spTree>
    <p:extLst>
      <p:ext uri="{BB962C8B-B14F-4D97-AF65-F5344CB8AC3E}">
        <p14:creationId xmlns:p14="http://schemas.microsoft.com/office/powerpoint/2010/main" val="311137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8</a:t>
            </a:fld>
            <a:endParaRPr lang="en-GB" noProof="0" dirty="0"/>
          </a:p>
        </p:txBody>
      </p:sp>
    </p:spTree>
    <p:extLst>
      <p:ext uri="{BB962C8B-B14F-4D97-AF65-F5344CB8AC3E}">
        <p14:creationId xmlns:p14="http://schemas.microsoft.com/office/powerpoint/2010/main" val="1816589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09" rtl="0" eaLnBrk="0" fontAlgn="base" latinLnBrk="0" hangingPunct="0">
              <a:lnSpc>
                <a:spcPct val="100000"/>
              </a:lnSpc>
              <a:spcBef>
                <a:spcPct val="20000"/>
              </a:spcBef>
              <a:spcAft>
                <a:spcPct val="0"/>
              </a:spcAft>
              <a:buClrTx/>
              <a:buSzTx/>
              <a:buFont typeface="Arial" pitchFamily="34" charset="0"/>
              <a:buNone/>
              <a:tabLst/>
              <a:defRPr/>
            </a:pPr>
            <a:endParaRPr lang="en-GB" sz="900"/>
          </a:p>
        </p:txBody>
      </p:sp>
      <p:sp>
        <p:nvSpPr>
          <p:cNvPr id="4" name="Slide Number Placeholder 3"/>
          <p:cNvSpPr>
            <a:spLocks noGrp="1"/>
          </p:cNvSpPr>
          <p:nvPr>
            <p:ph type="sldNum" sz="quarter" idx="10"/>
          </p:nvPr>
        </p:nvSpPr>
        <p:spPr/>
        <p:txBody>
          <a:bodyPr/>
          <a:lstStyle/>
          <a:p>
            <a:fld id="{A1F2F6E2-CA2D-40A7-8BE4-C30E5CF2054D}" type="slidenum">
              <a:rPr lang="en-GB" noProof="0"/>
              <a:pPr/>
              <a:t>9</a:t>
            </a:fld>
            <a:endParaRPr lang="en-GB" noProof="0"/>
          </a:p>
        </p:txBody>
      </p:sp>
    </p:spTree>
    <p:extLst>
      <p:ext uri="{BB962C8B-B14F-4D97-AF65-F5344CB8AC3E}">
        <p14:creationId xmlns:p14="http://schemas.microsoft.com/office/powerpoint/2010/main" val="4132222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513" y="409569"/>
            <a:ext cx="9773112" cy="681548"/>
          </a:xfrm>
        </p:spPr>
        <p:txBody>
          <a:bodyPr tIns="0" anchor="t" anchorCtr="0"/>
          <a:lstStyle>
            <a:lvl1pPr>
              <a:defRPr sz="4800" cap="all" spc="-150" baseline="0" smtClean="0">
                <a:solidFill>
                  <a:schemeClr val="tx1"/>
                </a:solidFill>
                <a:latin typeface="Verdana" pitchFamily="34" charset="0"/>
              </a:defRPr>
            </a:lvl1pPr>
          </a:lstStyle>
          <a:p>
            <a:endParaRP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512" y="1139744"/>
            <a:ext cx="9772652" cy="1254562"/>
          </a:xfrm>
        </p:spPr>
        <p:txBody>
          <a:bodyPr lIns="0"/>
          <a:lstStyle>
            <a:lvl1pPr marL="0" indent="0">
              <a:lnSpc>
                <a:spcPct val="100000"/>
              </a:lnSpc>
              <a:spcAft>
                <a:spcPts val="0"/>
              </a:spcAft>
              <a:buFontTx/>
              <a:buNone/>
              <a:defRPr sz="4800" b="1" cap="all" spc="-150" baseline="0" smtClean="0">
                <a:solidFill>
                  <a:schemeClr val="tx2"/>
                </a:solidFill>
                <a:latin typeface="Verdana" pitchFamily="34" charset="0"/>
              </a:defRPr>
            </a:lvl1pPr>
          </a:lstStyle>
          <a:p>
            <a:endParaRP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endParaRPr lang="en-GB" dirty="0"/>
          </a:p>
        </p:txBody>
      </p:sp>
      <p:sp>
        <p:nvSpPr>
          <p:cNvPr id="9" name="Slide Number Placeholder 5"/>
          <p:cNvSpPr>
            <a:spLocks noGrp="1"/>
          </p:cNvSpPr>
          <p:nvPr>
            <p:ph type="sldNum" sz="quarter" idx="4"/>
          </p:nvPr>
        </p:nvSpPr>
        <p:spPr>
          <a:xfrm>
            <a:off x="10907200" y="6284782"/>
            <a:ext cx="479938" cy="155611"/>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defRPr>
            </a:lvl1pPr>
          </a:lstStyle>
          <a:p>
            <a:fld id="{31421AFA-3AE7-4CEA-BC9B-447859BED57B}" type="slidenum">
              <a:rPr lang="en-GB" smtClean="0"/>
              <a:pPr/>
              <a:t>‹#›</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4056062" y="6281956"/>
            <a:ext cx="6515101"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7231892-D98D-40C1-9ABE-B27B0EB087DB}" type="datetime1">
              <a:rPr lang="en-GB" smtClean="0"/>
              <a:t>31/01/2020</a:t>
            </a:fld>
            <a:endParaRPr lang="en-GB" dirty="0"/>
          </a:p>
        </p:txBody>
      </p:sp>
      <p:pic>
        <p:nvPicPr>
          <p:cNvPr id="24" name="Picture 23">
            <a:extLst>
              <a:ext uri="{FF2B5EF4-FFF2-40B4-BE49-F238E27FC236}">
                <a16:creationId xmlns:a16="http://schemas.microsoft.com/office/drawing/2014/main" id="{BB368B35-1A95-4DB8-9489-9493B9DFE5DC}"/>
              </a:ext>
            </a:extLst>
          </p:cNvPr>
          <p:cNvPicPr>
            <a:picLocks noChangeAspect="1"/>
          </p:cNvPicPr>
          <p:nvPr userDrawn="1"/>
        </p:nvPicPr>
        <p:blipFill>
          <a:blip r:embed="rId2"/>
          <a:stretch>
            <a:fillRect/>
          </a:stretch>
        </p:blipFill>
        <p:spPr>
          <a:xfrm>
            <a:off x="798513" y="6159600"/>
            <a:ext cx="2826458" cy="255600"/>
          </a:xfrm>
          <a:prstGeom prst="rect">
            <a:avLst/>
          </a:prstGeom>
        </p:spPr>
      </p:pic>
    </p:spTree>
    <p:extLst>
      <p:ext uri="{BB962C8B-B14F-4D97-AF65-F5344CB8AC3E}">
        <p14:creationId xmlns:p14="http://schemas.microsoft.com/office/powerpoint/2010/main" val="54287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4">
            <a:extLst>
              <a:ext uri="{FF2B5EF4-FFF2-40B4-BE49-F238E27FC236}">
                <a16:creationId xmlns:a16="http://schemas.microsoft.com/office/drawing/2014/main" id="{414EC495-A6B9-4C60-A011-7047269C9CE9}"/>
              </a:ext>
            </a:extLst>
          </p:cNvPr>
          <p:cNvSpPr>
            <a:spLocks noGrp="1"/>
          </p:cNvSpPr>
          <p:nvPr>
            <p:ph sz="quarter" idx="16"/>
          </p:nvPr>
        </p:nvSpPr>
        <p:spPr>
          <a:xfrm>
            <a:off x="7313612" y="1645032"/>
            <a:ext cx="4073525" cy="4063354"/>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B60EC9E1-A6E7-4EDC-A604-820C98771D2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73643761-53E5-4729-8F9C-AC57323CEE0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F05E298-3D01-4648-99E9-6A75F12D3623}" type="datetime1">
              <a:rPr lang="en-GB" smtClean="0"/>
              <a:t>31/01/2020</a:t>
            </a:fld>
            <a:endParaRPr lang="en-GB" dirty="0"/>
          </a:p>
        </p:txBody>
      </p:sp>
    </p:spTree>
    <p:extLst>
      <p:ext uri="{BB962C8B-B14F-4D97-AF65-F5344CB8AC3E}">
        <p14:creationId xmlns:p14="http://schemas.microsoft.com/office/powerpoint/2010/main" val="416253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con (A)">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8958262" cy="748800"/>
          </a:xfrm>
        </p:spPr>
        <p:txBody>
          <a:bodyPr/>
          <a:lstStyle/>
          <a:p>
            <a:r>
              <a:rPr lang="en-GB" dirty="0"/>
              <a:t>Click to edit Master title style</a:t>
            </a:r>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3">
            <a:extLst>
              <a:ext uri="{FF2B5EF4-FFF2-40B4-BE49-F238E27FC236}">
                <a16:creationId xmlns:a16="http://schemas.microsoft.com/office/drawing/2014/main" id="{6FB39600-48A6-438C-ACEE-E7C3FBF9C3A2}"/>
              </a:ext>
            </a:extLst>
          </p:cNvPr>
          <p:cNvSpPr>
            <a:spLocks noGrp="1"/>
          </p:cNvSpPr>
          <p:nvPr>
            <p:ph type="pic" sz="quarter" idx="11" hasCustomPrompt="1"/>
          </p:nvPr>
        </p:nvSpPr>
        <p:spPr>
          <a:xfrm>
            <a:off x="10571163" y="452544"/>
            <a:ext cx="800964" cy="800964"/>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C4DE7E55-1B3D-4B43-B1B5-DE5E4FAB989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F5D459F2-4C14-4DC3-8A9D-B1E9DF21E4C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2DF8876-96F5-4154-9C2D-75C16871D95D}" type="datetime1">
              <a:rPr lang="en-GB" smtClean="0"/>
              <a:t>31/01/2020</a:t>
            </a:fld>
            <a:endParaRPr lang="en-GB" dirty="0"/>
          </a:p>
        </p:txBody>
      </p:sp>
    </p:spTree>
    <p:extLst>
      <p:ext uri="{BB962C8B-B14F-4D97-AF65-F5344CB8AC3E}">
        <p14:creationId xmlns:p14="http://schemas.microsoft.com/office/powerpoint/2010/main" val="299918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con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895826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1162" y="1645033"/>
            <a:ext cx="818165" cy="818165"/>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47C6F44-2920-4B74-B61F-06E34E672D30}" type="datetime1">
              <a:rPr lang="en-GB" smtClean="0"/>
              <a:t>31/01/2020</a:t>
            </a:fld>
            <a:endParaRPr lang="en-GB" dirty="0"/>
          </a:p>
        </p:txBody>
      </p:sp>
    </p:spTree>
    <p:extLst>
      <p:ext uri="{BB962C8B-B14F-4D97-AF65-F5344CB8AC3E}">
        <p14:creationId xmlns:p14="http://schemas.microsoft.com/office/powerpoint/2010/main" val="377132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llustration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6515100"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8128000" y="1645033"/>
            <a:ext cx="3259138" cy="3240691"/>
          </a:xfrm>
          <a:noFill/>
          <a:ln>
            <a:noFill/>
          </a:ln>
        </p:spPr>
        <p:txBody>
          <a:bodyPr lIns="38399" tIns="0" anchor="t" anchorCtr="0"/>
          <a:lstStyle>
            <a:lvl1pPr marL="0" indent="0">
              <a:buNone/>
              <a:defRPr sz="1800">
                <a:solidFill>
                  <a:schemeClr val="tx1"/>
                </a:solidFill>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FB97A6BE-821A-4BF5-AFE7-9A048351C6D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11815BEB-2C63-4CBF-9795-6F15022666B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7653A7B-09CE-4520-964B-60DE750184E9}" type="datetime1">
              <a:rPr lang="en-GB" smtClean="0"/>
              <a:t>31/01/2020</a:t>
            </a:fld>
            <a:endParaRPr lang="en-GB" dirty="0"/>
          </a:p>
        </p:txBody>
      </p:sp>
    </p:spTree>
    <p:extLst>
      <p:ext uri="{BB962C8B-B14F-4D97-AF65-F5344CB8AC3E}">
        <p14:creationId xmlns:p14="http://schemas.microsoft.com/office/powerpoint/2010/main" val="47453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llustration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4">
            <a:extLst>
              <a:ext uri="{FF2B5EF4-FFF2-40B4-BE49-F238E27FC236}">
                <a16:creationId xmlns:a16="http://schemas.microsoft.com/office/drawing/2014/main" id="{286587FC-F18B-4FBE-8CD2-663B9BA8C734}"/>
              </a:ext>
            </a:extLst>
          </p:cNvPr>
          <p:cNvSpPr>
            <a:spLocks noGrp="1"/>
          </p:cNvSpPr>
          <p:nvPr>
            <p:ph type="pic" sz="quarter" idx="14" hasCustomPrompt="1"/>
          </p:nvPr>
        </p:nvSpPr>
        <p:spPr>
          <a:xfrm>
            <a:off x="7313613" y="1644649"/>
            <a:ext cx="4073525" cy="4063738"/>
          </a:xfrm>
        </p:spPr>
        <p:txBody>
          <a:bodyPr/>
          <a:lstStyle>
            <a:lvl1pPr marL="0" indent="0">
              <a:buNone/>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9B89233D-8149-4491-95B2-DE11051C861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D2C9554E-F561-4DDA-B278-92702108D9B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E8AB667-83BA-4F5B-88AA-E07B8BD2111D}" type="datetime1">
              <a:rPr lang="en-GB" smtClean="0"/>
              <a:t>31/01/2020</a:t>
            </a:fld>
            <a:endParaRPr lang="en-GB" dirty="0"/>
          </a:p>
        </p:txBody>
      </p:sp>
    </p:spTree>
    <p:extLst>
      <p:ext uri="{BB962C8B-B14F-4D97-AF65-F5344CB8AC3E}">
        <p14:creationId xmlns:p14="http://schemas.microsoft.com/office/powerpoint/2010/main" val="11437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text">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3" y="1645033"/>
            <a:ext cx="732948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89007D2D-A158-459C-BE2E-0A1D348DA7C9}"/>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12,3</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Text Placeholder 6">
            <a:extLst>
              <a:ext uri="{FF2B5EF4-FFF2-40B4-BE49-F238E27FC236}">
                <a16:creationId xmlns:a16="http://schemas.microsoft.com/office/drawing/2014/main" id="{99C5C721-7970-4C21-B42B-33753616C1B3}"/>
              </a:ext>
            </a:extLst>
          </p:cNvPr>
          <p:cNvSpPr>
            <a:spLocks noGrp="1"/>
          </p:cNvSpPr>
          <p:nvPr>
            <p:ph type="body" sz="quarter" idx="14" hasCustomPrompt="1"/>
          </p:nvPr>
        </p:nvSpPr>
        <p:spPr>
          <a:xfrm>
            <a:off x="8942388" y="4992414"/>
            <a:ext cx="2444750"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4" name="Footer Placeholder 4">
            <a:extLst>
              <a:ext uri="{FF2B5EF4-FFF2-40B4-BE49-F238E27FC236}">
                <a16:creationId xmlns:a16="http://schemas.microsoft.com/office/drawing/2014/main" id="{67D61A51-31AF-4082-AFF9-2D4AE9DB7C8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9" name="Date_DateCustomA">
            <a:extLst>
              <a:ext uri="{FF2B5EF4-FFF2-40B4-BE49-F238E27FC236}">
                <a16:creationId xmlns:a16="http://schemas.microsoft.com/office/drawing/2014/main" id="{8BB7FA2D-0C66-4D42-8CC8-567BD958137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6F81A41-9412-417E-8516-C4EE29C6E209}" type="datetime1">
              <a:rPr lang="en-GB" smtClean="0"/>
              <a:t>31/01/2020</a:t>
            </a:fld>
            <a:endParaRPr lang="en-GB" dirty="0"/>
          </a:p>
        </p:txBody>
      </p:sp>
      <p:grpSp>
        <p:nvGrpSpPr>
          <p:cNvPr id="18" name="Group 17">
            <a:extLst>
              <a:ext uri="{FF2B5EF4-FFF2-40B4-BE49-F238E27FC236}">
                <a16:creationId xmlns:a16="http://schemas.microsoft.com/office/drawing/2014/main" id="{3EC82E2D-806D-46E0-B0E8-3140C635BF52}"/>
              </a:ext>
            </a:extLst>
          </p:cNvPr>
          <p:cNvGrpSpPr/>
          <p:nvPr userDrawn="1"/>
        </p:nvGrpSpPr>
        <p:grpSpPr>
          <a:xfrm>
            <a:off x="-1980494" y="3538620"/>
            <a:ext cx="1796791" cy="2907588"/>
            <a:chOff x="12403271" y="-1"/>
            <a:chExt cx="1796791" cy="2907588"/>
          </a:xfrm>
        </p:grpSpPr>
        <p:grpSp>
          <p:nvGrpSpPr>
            <p:cNvPr id="20" name="Group 19">
              <a:extLst>
                <a:ext uri="{FF2B5EF4-FFF2-40B4-BE49-F238E27FC236}">
                  <a16:creationId xmlns:a16="http://schemas.microsoft.com/office/drawing/2014/main" id="{545DDD79-EF32-4D55-BFF7-4493E100A5E6}"/>
                </a:ext>
              </a:extLst>
            </p:cNvPr>
            <p:cNvGrpSpPr/>
            <p:nvPr userDrawn="1"/>
          </p:nvGrpSpPr>
          <p:grpSpPr>
            <a:xfrm>
              <a:off x="12403271" y="-1"/>
              <a:ext cx="1796791" cy="2907588"/>
              <a:chOff x="9009867" y="1645032"/>
              <a:chExt cx="2365739" cy="3828268"/>
            </a:xfrm>
          </p:grpSpPr>
          <p:sp>
            <p:nvSpPr>
              <p:cNvPr id="22" name="Rectangle: Rounded Corners 21">
                <a:extLst>
                  <a:ext uri="{FF2B5EF4-FFF2-40B4-BE49-F238E27FC236}">
                    <a16:creationId xmlns:a16="http://schemas.microsoft.com/office/drawing/2014/main" id="{239186EA-A2F5-40FE-96BE-7A005466F390}"/>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23" name="Picture 22">
                <a:extLst>
                  <a:ext uri="{FF2B5EF4-FFF2-40B4-BE49-F238E27FC236}">
                    <a16:creationId xmlns:a16="http://schemas.microsoft.com/office/drawing/2014/main" id="{DC189D14-405B-4CB3-BD83-FC2B67916426}"/>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4" name="TextBox 23">
                <a:extLst>
                  <a:ext uri="{FF2B5EF4-FFF2-40B4-BE49-F238E27FC236}">
                    <a16:creationId xmlns:a16="http://schemas.microsoft.com/office/drawing/2014/main" id="{B2468199-2E51-414B-B704-8450D9A01A5A}"/>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21" name="Picture 20">
              <a:extLst>
                <a:ext uri="{FF2B5EF4-FFF2-40B4-BE49-F238E27FC236}">
                  <a16:creationId xmlns:a16="http://schemas.microsoft.com/office/drawing/2014/main" id="{02A8D8E8-8E9F-4F21-9BE3-C6ADC77F13AB}"/>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Tree>
    <p:extLst>
      <p:ext uri="{BB962C8B-B14F-4D97-AF65-F5344CB8AC3E}">
        <p14:creationId xmlns:p14="http://schemas.microsoft.com/office/powerpoint/2010/main" val="351122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two fact texts">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4" y="1645033"/>
            <a:ext cx="4071936"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559CAE46-C6D8-48BD-A372-1CDE93E9CCA9}"/>
              </a:ext>
            </a:extLst>
          </p:cNvPr>
          <p:cNvSpPr>
            <a:spLocks noGrp="1"/>
          </p:cNvSpPr>
          <p:nvPr>
            <p:ph type="body" sz="quarter" idx="13" hasCustomPrompt="1"/>
          </p:nvPr>
        </p:nvSpPr>
        <p:spPr>
          <a:xfrm>
            <a:off x="5684838" y="1644771"/>
            <a:ext cx="244316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8" name="Text Placeholder 6">
            <a:extLst>
              <a:ext uri="{FF2B5EF4-FFF2-40B4-BE49-F238E27FC236}">
                <a16:creationId xmlns:a16="http://schemas.microsoft.com/office/drawing/2014/main" id="{67908BB7-3AA9-46B8-9F51-F98F86B5DB18}"/>
              </a:ext>
            </a:extLst>
          </p:cNvPr>
          <p:cNvSpPr>
            <a:spLocks noGrp="1"/>
          </p:cNvSpPr>
          <p:nvPr>
            <p:ph type="body" sz="quarter" idx="14" hasCustomPrompt="1"/>
          </p:nvPr>
        </p:nvSpPr>
        <p:spPr>
          <a:xfrm>
            <a:off x="8942388" y="1644771"/>
            <a:ext cx="2444750"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3" name="Footer Placeholder 4">
            <a:extLst>
              <a:ext uri="{FF2B5EF4-FFF2-40B4-BE49-F238E27FC236}">
                <a16:creationId xmlns:a16="http://schemas.microsoft.com/office/drawing/2014/main" id="{CE9B38D5-AD3D-4AE8-88F2-0F9D25BB30C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5" name="Date_DateCustomA">
            <a:extLst>
              <a:ext uri="{FF2B5EF4-FFF2-40B4-BE49-F238E27FC236}">
                <a16:creationId xmlns:a16="http://schemas.microsoft.com/office/drawing/2014/main" id="{1AC23FC6-140A-4E04-B1F9-995F52FC873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3037AF7-F306-4053-AFBD-E43F20A76730}" type="datetime1">
              <a:rPr lang="en-GB" smtClean="0"/>
              <a:t>31/01/2020</a:t>
            </a:fld>
            <a:endParaRPr lang="en-GB" dirty="0"/>
          </a:p>
        </p:txBody>
      </p:sp>
      <p:grpSp>
        <p:nvGrpSpPr>
          <p:cNvPr id="22" name="Group 21">
            <a:extLst>
              <a:ext uri="{FF2B5EF4-FFF2-40B4-BE49-F238E27FC236}">
                <a16:creationId xmlns:a16="http://schemas.microsoft.com/office/drawing/2014/main" id="{4DE65F3D-867D-4720-B640-AD8BEFE6BDBD}"/>
              </a:ext>
            </a:extLst>
          </p:cNvPr>
          <p:cNvGrpSpPr/>
          <p:nvPr userDrawn="1"/>
        </p:nvGrpSpPr>
        <p:grpSpPr>
          <a:xfrm>
            <a:off x="-1980494" y="3538620"/>
            <a:ext cx="1796791" cy="2907588"/>
            <a:chOff x="12403271" y="-1"/>
            <a:chExt cx="1796791" cy="2907588"/>
          </a:xfrm>
        </p:grpSpPr>
        <p:grpSp>
          <p:nvGrpSpPr>
            <p:cNvPr id="23" name="Group 22">
              <a:extLst>
                <a:ext uri="{FF2B5EF4-FFF2-40B4-BE49-F238E27FC236}">
                  <a16:creationId xmlns:a16="http://schemas.microsoft.com/office/drawing/2014/main" id="{60EBF3F7-7692-49DE-BA03-8609B414980A}"/>
                </a:ext>
              </a:extLst>
            </p:cNvPr>
            <p:cNvGrpSpPr/>
            <p:nvPr userDrawn="1"/>
          </p:nvGrpSpPr>
          <p:grpSpPr>
            <a:xfrm>
              <a:off x="12403271" y="-1"/>
              <a:ext cx="1796791" cy="2907588"/>
              <a:chOff x="9009867" y="1645032"/>
              <a:chExt cx="2365739" cy="3828268"/>
            </a:xfrm>
          </p:grpSpPr>
          <p:sp>
            <p:nvSpPr>
              <p:cNvPr id="25" name="Rectangle: Rounded Corners 24">
                <a:extLst>
                  <a:ext uri="{FF2B5EF4-FFF2-40B4-BE49-F238E27FC236}">
                    <a16:creationId xmlns:a16="http://schemas.microsoft.com/office/drawing/2014/main" id="{72EF8641-3657-460A-BCBD-0A163AD1D611}"/>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26" name="Picture 25">
                <a:extLst>
                  <a:ext uri="{FF2B5EF4-FFF2-40B4-BE49-F238E27FC236}">
                    <a16:creationId xmlns:a16="http://schemas.microsoft.com/office/drawing/2014/main" id="{5A841A2B-B5F9-4383-A6A7-55674A820D81}"/>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7" name="TextBox 26">
                <a:extLst>
                  <a:ext uri="{FF2B5EF4-FFF2-40B4-BE49-F238E27FC236}">
                    <a16:creationId xmlns:a16="http://schemas.microsoft.com/office/drawing/2014/main" id="{1F4B2604-FF68-4FDE-8031-DCE061DB6F90}"/>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24" name="Picture 23">
              <a:extLst>
                <a:ext uri="{FF2B5EF4-FFF2-40B4-BE49-F238E27FC236}">
                  <a16:creationId xmlns:a16="http://schemas.microsoft.com/office/drawing/2014/main" id="{BA55467E-EB6D-4CFD-BEC6-9FB14EC1B732}"/>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Tree>
    <p:extLst>
      <p:ext uri="{BB962C8B-B14F-4D97-AF65-F5344CB8AC3E}">
        <p14:creationId xmlns:p14="http://schemas.microsoft.com/office/powerpoint/2010/main" val="46065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ct text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798514" y="453600"/>
            <a:ext cx="10588624" cy="748800"/>
          </a:xfrm>
        </p:spPr>
        <p:txBody>
          <a:bodyPr/>
          <a:lstStyle/>
          <a:p>
            <a:r>
              <a:rPr lang="en-GB" dirty="0"/>
              <a:t>Click to edit Master title style</a:t>
            </a:r>
          </a:p>
        </p:txBody>
      </p:sp>
      <p:sp>
        <p:nvSpPr>
          <p:cNvPr id="3" name="Content Placeholder 2"/>
          <p:cNvSpPr>
            <a:spLocks noGrp="1"/>
          </p:cNvSpPr>
          <p:nvPr>
            <p:ph idx="1" hasCustomPrompt="1"/>
          </p:nvPr>
        </p:nvSpPr>
        <p:spPr>
          <a:xfrm>
            <a:off x="4056064" y="1645033"/>
            <a:ext cx="7331074"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6">
            <a:extLst>
              <a:ext uri="{FF2B5EF4-FFF2-40B4-BE49-F238E27FC236}">
                <a16:creationId xmlns:a16="http://schemas.microsoft.com/office/drawing/2014/main" id="{344D76E6-1904-4038-80C4-8BC46CEBB703}"/>
              </a:ext>
            </a:extLst>
          </p:cNvPr>
          <p:cNvSpPr>
            <a:spLocks noGrp="1"/>
          </p:cNvSpPr>
          <p:nvPr>
            <p:ph type="body" sz="quarter" idx="15" hasCustomPrompt="1"/>
          </p:nvPr>
        </p:nvSpPr>
        <p:spPr>
          <a:xfrm>
            <a:off x="798514" y="1644771"/>
            <a:ext cx="2443162"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0" name="Text Placeholder 6">
            <a:extLst>
              <a:ext uri="{FF2B5EF4-FFF2-40B4-BE49-F238E27FC236}">
                <a16:creationId xmlns:a16="http://schemas.microsoft.com/office/drawing/2014/main" id="{6CAB1BFF-44E8-48FF-AF80-4144B6650AAE}"/>
              </a:ext>
            </a:extLst>
          </p:cNvPr>
          <p:cNvSpPr>
            <a:spLocks noGrp="1"/>
          </p:cNvSpPr>
          <p:nvPr>
            <p:ph type="body" sz="quarter" idx="14" hasCustomPrompt="1"/>
          </p:nvPr>
        </p:nvSpPr>
        <p:spPr>
          <a:xfrm>
            <a:off x="798514" y="4992414"/>
            <a:ext cx="2443161"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27" name="Footer Placeholder 4">
            <a:extLst>
              <a:ext uri="{FF2B5EF4-FFF2-40B4-BE49-F238E27FC236}">
                <a16:creationId xmlns:a16="http://schemas.microsoft.com/office/drawing/2014/main" id="{BB98BEF1-8B24-44DD-B00E-B069E4D5CA5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9" name="Date_DateCustomA">
            <a:extLst>
              <a:ext uri="{FF2B5EF4-FFF2-40B4-BE49-F238E27FC236}">
                <a16:creationId xmlns:a16="http://schemas.microsoft.com/office/drawing/2014/main" id="{5AF2CA37-37E6-4F35-A8D3-13E15E8256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DF1CCF2C-4C68-404C-B08E-9E4B0FD99612}" type="datetime1">
              <a:rPr lang="en-GB" smtClean="0"/>
              <a:t>31/01/2020</a:t>
            </a:fld>
            <a:endParaRPr lang="en-GB" dirty="0"/>
          </a:p>
        </p:txBody>
      </p:sp>
      <p:grpSp>
        <p:nvGrpSpPr>
          <p:cNvPr id="28" name="Group 27">
            <a:extLst>
              <a:ext uri="{FF2B5EF4-FFF2-40B4-BE49-F238E27FC236}">
                <a16:creationId xmlns:a16="http://schemas.microsoft.com/office/drawing/2014/main" id="{16A61BCB-49A6-474A-82B8-40276EC6C33D}"/>
              </a:ext>
            </a:extLst>
          </p:cNvPr>
          <p:cNvGrpSpPr/>
          <p:nvPr userDrawn="1"/>
        </p:nvGrpSpPr>
        <p:grpSpPr>
          <a:xfrm>
            <a:off x="-1980494" y="3538620"/>
            <a:ext cx="1796791" cy="2907588"/>
            <a:chOff x="12403271" y="-1"/>
            <a:chExt cx="1796791" cy="2907588"/>
          </a:xfrm>
        </p:grpSpPr>
        <p:grpSp>
          <p:nvGrpSpPr>
            <p:cNvPr id="30" name="Group 29">
              <a:extLst>
                <a:ext uri="{FF2B5EF4-FFF2-40B4-BE49-F238E27FC236}">
                  <a16:creationId xmlns:a16="http://schemas.microsoft.com/office/drawing/2014/main" id="{1AF97C95-5A79-45E7-9530-F9A46AA22D89}"/>
                </a:ext>
              </a:extLst>
            </p:cNvPr>
            <p:cNvGrpSpPr/>
            <p:nvPr userDrawn="1"/>
          </p:nvGrpSpPr>
          <p:grpSpPr>
            <a:xfrm>
              <a:off x="12403271" y="-1"/>
              <a:ext cx="1796791" cy="2907588"/>
              <a:chOff x="9009867" y="1645032"/>
              <a:chExt cx="2365739" cy="3828268"/>
            </a:xfrm>
          </p:grpSpPr>
          <p:sp>
            <p:nvSpPr>
              <p:cNvPr id="32" name="Rectangle: Rounded Corners 31">
                <a:extLst>
                  <a:ext uri="{FF2B5EF4-FFF2-40B4-BE49-F238E27FC236}">
                    <a16:creationId xmlns:a16="http://schemas.microsoft.com/office/drawing/2014/main" id="{2D209A8A-962B-455F-B5B7-DEFAFCACE69F}"/>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33" name="Picture 32">
                <a:extLst>
                  <a:ext uri="{FF2B5EF4-FFF2-40B4-BE49-F238E27FC236}">
                    <a16:creationId xmlns:a16="http://schemas.microsoft.com/office/drawing/2014/main" id="{E3222B93-F902-4FED-93E5-19C0DFD529D5}"/>
                  </a:ext>
                </a:extLst>
              </p:cNvPr>
              <p:cNvPicPr>
                <a:picLocks noChangeAspect="1"/>
              </p:cNvPicPr>
              <p:nvPr/>
            </p:nvPicPr>
            <p:blipFill>
              <a:blip r:embed="rId2"/>
              <a:stretch>
                <a:fillRect/>
              </a:stretch>
            </p:blipFill>
            <p:spPr>
              <a:xfrm>
                <a:off x="9182748" y="1852126"/>
                <a:ext cx="599367" cy="280555"/>
              </a:xfrm>
              <a:prstGeom prst="rect">
                <a:avLst/>
              </a:prstGeom>
            </p:spPr>
          </p:pic>
          <p:sp>
            <p:nvSpPr>
              <p:cNvPr id="34" name="TextBox 33">
                <a:extLst>
                  <a:ext uri="{FF2B5EF4-FFF2-40B4-BE49-F238E27FC236}">
                    <a16:creationId xmlns:a16="http://schemas.microsoft.com/office/drawing/2014/main" id="{E10F9C08-7E5C-4990-AF3B-4CE557CDC0C2}"/>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31" name="Picture 30">
              <a:extLst>
                <a:ext uri="{FF2B5EF4-FFF2-40B4-BE49-F238E27FC236}">
                  <a16:creationId xmlns:a16="http://schemas.microsoft.com/office/drawing/2014/main" id="{B913D42B-7703-403F-A162-A87093BA1385}"/>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Tree>
    <p:extLst>
      <p:ext uri="{BB962C8B-B14F-4D97-AF65-F5344CB8AC3E}">
        <p14:creationId xmlns:p14="http://schemas.microsoft.com/office/powerpoint/2010/main" val="2535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556C8-A731-4240-9800-194A4F70A1D8}"/>
              </a:ext>
            </a:extLst>
          </p:cNvPr>
          <p:cNvSpPr>
            <a:spLocks noGrp="1"/>
          </p:cNvSpPr>
          <p:nvPr>
            <p:ph type="title"/>
          </p:nvPr>
        </p:nvSpPr>
        <p:spPr>
          <a:xfrm>
            <a:off x="798514" y="452543"/>
            <a:ext cx="4071936" cy="748800"/>
          </a:xfrm>
        </p:spPr>
        <p:txBody>
          <a:bodyPr/>
          <a:lstStyle/>
          <a:p>
            <a:r>
              <a:rPr lang="en-GB"/>
              <a:t>Click to edit Master title style</a:t>
            </a:r>
            <a:endParaRPr lang="en-GB" dirty="0"/>
          </a:p>
        </p:txBody>
      </p:sp>
      <p:sp>
        <p:nvSpPr>
          <p:cNvPr id="7" name="Content Placeholder 2">
            <a:extLst>
              <a:ext uri="{FF2B5EF4-FFF2-40B4-BE49-F238E27FC236}">
                <a16:creationId xmlns:a16="http://schemas.microsoft.com/office/drawing/2014/main" id="{F530FD33-AB9C-4A88-9BBB-1E385B91358C}"/>
              </a:ext>
            </a:extLst>
          </p:cNvPr>
          <p:cNvSpPr>
            <a:spLocks noGrp="1"/>
          </p:cNvSpPr>
          <p:nvPr>
            <p:ph idx="17"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6">
            <a:extLst>
              <a:ext uri="{FF2B5EF4-FFF2-40B4-BE49-F238E27FC236}">
                <a16:creationId xmlns:a16="http://schemas.microsoft.com/office/drawing/2014/main" id="{9C52035C-C8B1-4C44-976C-626BFFA7790E}"/>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537029"/>
            <a:ext cx="5702300"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8" name="Footer Placeholder 4">
            <a:extLst>
              <a:ext uri="{FF2B5EF4-FFF2-40B4-BE49-F238E27FC236}">
                <a16:creationId xmlns:a16="http://schemas.microsoft.com/office/drawing/2014/main" id="{49DC368E-8BDB-41BB-B406-A3B0A25665D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1" name="Date_DateCustomA">
            <a:extLst>
              <a:ext uri="{FF2B5EF4-FFF2-40B4-BE49-F238E27FC236}">
                <a16:creationId xmlns:a16="http://schemas.microsoft.com/office/drawing/2014/main" id="{6531AD21-BE76-4592-909B-A3B963868059}"/>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BD0F759-DA24-4507-B272-C448B2AC0E85}" type="datetime1">
              <a:rPr lang="en-GB" smtClean="0"/>
              <a:t>31/01/2020</a:t>
            </a:fld>
            <a:endParaRPr lang="en-GB" dirty="0"/>
          </a:p>
        </p:txBody>
      </p:sp>
    </p:spTree>
    <p:extLst>
      <p:ext uri="{BB962C8B-B14F-4D97-AF65-F5344CB8AC3E}">
        <p14:creationId xmlns:p14="http://schemas.microsoft.com/office/powerpoint/2010/main" val="112399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E71F-8FC2-4DE4-9423-EE57143478CB}"/>
              </a:ext>
            </a:extLst>
          </p:cNvPr>
          <p:cNvSpPr>
            <a:spLocks noGrp="1"/>
          </p:cNvSpPr>
          <p:nvPr>
            <p:ph type="title"/>
          </p:nvPr>
        </p:nvSpPr>
        <p:spPr>
          <a:xfrm>
            <a:off x="798513" y="452543"/>
            <a:ext cx="2443162" cy="748800"/>
          </a:xfrm>
        </p:spPr>
        <p:txBody>
          <a:bodyPr/>
          <a:lstStyle/>
          <a:p>
            <a:r>
              <a:rPr lang="en-GB"/>
              <a:t>Click to edit Master title style</a:t>
            </a:r>
            <a:endParaRPr lang="en-GB"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4" y="1645033"/>
            <a:ext cx="2443162" cy="4062030"/>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4056063" y="5390147"/>
            <a:ext cx="7331075"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4056063" y="537029"/>
            <a:ext cx="7331075"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7" name="Footer Placeholder 4">
            <a:extLst>
              <a:ext uri="{FF2B5EF4-FFF2-40B4-BE49-F238E27FC236}">
                <a16:creationId xmlns:a16="http://schemas.microsoft.com/office/drawing/2014/main" id="{E7D9B79D-FD5C-45BD-97EA-6B24E7C0045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11E666E0-9E5A-4A77-8B2D-91C35C22746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A21F111-5627-41B3-993A-70FEEEDD7194}" type="datetime1">
              <a:rPr lang="en-GB" smtClean="0"/>
              <a:t>31/01/2020</a:t>
            </a:fld>
            <a:endParaRPr lang="en-GB" dirty="0"/>
          </a:p>
        </p:txBody>
      </p:sp>
    </p:spTree>
    <p:extLst>
      <p:ext uri="{BB962C8B-B14F-4D97-AF65-F5344CB8AC3E}">
        <p14:creationId xmlns:p14="http://schemas.microsoft.com/office/powerpoint/2010/main" val="110644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right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noFill/>
          <a:ln>
            <a:noFill/>
          </a:ln>
        </p:spPr>
        <p:txBody>
          <a:bodyPr tIns="0" anchor="t" anchorCtr="0"/>
          <a:lstStyle>
            <a:lvl1pPr algn="ctr">
              <a:buNone/>
              <a:defRPr>
                <a:solidFill>
                  <a:schemeClr val="tx1"/>
                </a:solidFill>
              </a:defRPr>
            </a:lvl1pPr>
          </a:lstStyle>
          <a:p>
            <a:r>
              <a:rPr lang="en-GB" noProof="0" dirty="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2651" cy="681548"/>
          </a:xfrm>
        </p:spPr>
        <p:txBody>
          <a:bodyPr tIns="0" anchor="t" anchorCtr="0"/>
          <a:lstStyle>
            <a:lvl1pPr>
              <a:defRPr sz="4800" cap="all" spc="-150" baseline="0" smtClean="0">
                <a:solidFill>
                  <a:schemeClr val="tx1"/>
                </a:solidFill>
                <a:latin typeface="Verdana" pitchFamily="34" charset="0"/>
              </a:defRPr>
            </a:lvl1pPr>
          </a:lstStyle>
          <a:p>
            <a:endParaRP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2" y="1139744"/>
            <a:ext cx="9772191" cy="1254562"/>
          </a:xfrm>
        </p:spPr>
        <p:txBody>
          <a:bodyPr lIns="0"/>
          <a:lstStyle>
            <a:lvl1pPr marL="0" indent="0">
              <a:lnSpc>
                <a:spcPct val="100000"/>
              </a:lnSpc>
              <a:spcAft>
                <a:spcPts val="0"/>
              </a:spcAft>
              <a:buFontTx/>
              <a:buNone/>
              <a:defRPr sz="4800" b="1" cap="all" spc="-150" baseline="0" smtClean="0">
                <a:solidFill>
                  <a:schemeClr val="tx2"/>
                </a:solidFill>
                <a:latin typeface="Verdana" pitchFamily="34" charset="0"/>
              </a:defRPr>
            </a:lvl1pPr>
          </a:lstStyle>
          <a:p>
            <a:endParaRP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endParaRPr lang="en-GB" dirty="0"/>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9" name="Slide Number Placeholder 5" hidden="1"/>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7" name="Footer Placeholder 4" hidden="1">
            <a:extLst>
              <a:ext uri="{FF2B5EF4-FFF2-40B4-BE49-F238E27FC236}">
                <a16:creationId xmlns:a16="http://schemas.microsoft.com/office/drawing/2014/main" id="{32F99A81-D9A2-4F30-8989-49FBFDFFBC22}"/>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18" name="Date_DateCustomA">
            <a:extLst>
              <a:ext uri="{FF2B5EF4-FFF2-40B4-BE49-F238E27FC236}">
                <a16:creationId xmlns:a16="http://schemas.microsoft.com/office/drawing/2014/main" id="{4677BC5A-C865-45E8-BEA2-32CF74611B5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8B893EE0-E494-4C22-A91C-1473ECB92D99}" type="datetime1">
              <a:rPr lang="en-GB" smtClean="0"/>
              <a:t>31/01/2020</a:t>
            </a:fld>
            <a:endParaRPr lang="en-DK" dirty="0"/>
          </a:p>
        </p:txBody>
      </p:sp>
      <p:sp>
        <p:nvSpPr>
          <p:cNvPr id="12" name="Text Placeholder 2">
            <a:extLst>
              <a:ext uri="{FF2B5EF4-FFF2-40B4-BE49-F238E27FC236}">
                <a16:creationId xmlns:a16="http://schemas.microsoft.com/office/drawing/2014/main" id="{7BCB23DC-9A5C-4856-B9D3-C9BA6C166827}"/>
              </a:ext>
            </a:extLst>
          </p:cNvPr>
          <p:cNvSpPr>
            <a:spLocks noGrp="1"/>
          </p:cNvSpPr>
          <p:nvPr>
            <p:ph type="body" sz="quarter" idx="12" hasCustomPrompt="1"/>
          </p:nvPr>
        </p:nvSpPr>
        <p:spPr>
          <a:xfrm>
            <a:off x="798513" y="6159600"/>
            <a:ext cx="2826000" cy="255600"/>
          </a:xfrm>
          <a:blipFill>
            <a:blip r:embed="rId2"/>
            <a:stretch>
              <a:fillRect/>
            </a:stretch>
          </a:blipFill>
        </p:spPr>
        <p:txBody>
          <a:bodyPr/>
          <a:lstStyle>
            <a:lvl1pPr marL="0" indent="0">
              <a:buNone/>
              <a:defRPr sz="100">
                <a:noFill/>
              </a:defRPr>
            </a:lvl1pPr>
          </a:lstStyle>
          <a:p>
            <a:pPr lvl="0"/>
            <a:r>
              <a:rPr lang="en-US" dirty="0"/>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C)">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GB" dirty="0"/>
              <a:t>Click to edit Master title style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9" y="1645033"/>
            <a:ext cx="5702299"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3" y="1645033"/>
            <a:ext cx="4071937" cy="4063354"/>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85A6CB6-503A-43E4-95E9-49CCA6BE0AA8}"/>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7" name="Footer Placeholder 4">
            <a:extLst>
              <a:ext uri="{FF2B5EF4-FFF2-40B4-BE49-F238E27FC236}">
                <a16:creationId xmlns:a16="http://schemas.microsoft.com/office/drawing/2014/main" id="{5BE177DB-3D97-4178-B41E-C5E88E6EF6F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1" name="Date_DateCustomA">
            <a:extLst>
              <a:ext uri="{FF2B5EF4-FFF2-40B4-BE49-F238E27FC236}">
                <a16:creationId xmlns:a16="http://schemas.microsoft.com/office/drawing/2014/main" id="{A29EE775-E260-4614-9C8B-28623B33C6B7}"/>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84DD0C24-2E9D-403B-9E4B-E11E07A345B2}" type="datetime1">
              <a:rPr lang="en-GB" smtClean="0"/>
              <a:t>31/01/2020</a:t>
            </a:fld>
            <a:endParaRPr lang="en-GB" dirty="0"/>
          </a:p>
        </p:txBody>
      </p:sp>
    </p:spTree>
    <p:extLst>
      <p:ext uri="{BB962C8B-B14F-4D97-AF65-F5344CB8AC3E}">
        <p14:creationId xmlns:p14="http://schemas.microsoft.com/office/powerpoint/2010/main" val="2808499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2443162"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 name="Title 2">
            <a:extLst>
              <a:ext uri="{FF2B5EF4-FFF2-40B4-BE49-F238E27FC236}">
                <a16:creationId xmlns:a16="http://schemas.microsoft.com/office/drawing/2014/main" id="{D10A7420-B42B-4A1E-801C-58F73E98E720}"/>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6" name="Content Placeholder 2">
            <a:extLst>
              <a:ext uri="{FF2B5EF4-FFF2-40B4-BE49-F238E27FC236}">
                <a16:creationId xmlns:a16="http://schemas.microsoft.com/office/drawing/2014/main" id="{EE94D7C6-6298-49CF-9E54-6442A65BE7EB}"/>
              </a:ext>
            </a:extLst>
          </p:cNvPr>
          <p:cNvSpPr>
            <a:spLocks noGrp="1"/>
          </p:cNvSpPr>
          <p:nvPr>
            <p:ph idx="1" hasCustomPrompt="1"/>
          </p:nvPr>
        </p:nvSpPr>
        <p:spPr>
          <a:xfrm>
            <a:off x="4056063" y="1645033"/>
            <a:ext cx="733107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6C9629C-CF41-41C8-B234-06D2B62B588B}"/>
              </a:ext>
            </a:extLst>
          </p:cNvPr>
          <p:cNvSpPr>
            <a:spLocks noGrp="1"/>
          </p:cNvSpPr>
          <p:nvPr>
            <p:ph type="body" sz="quarter" idx="14" hasCustomPrompt="1"/>
          </p:nvPr>
        </p:nvSpPr>
        <p:spPr>
          <a:xfrm>
            <a:off x="796925" y="5390147"/>
            <a:ext cx="244475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7" name="Footer Placeholder 4">
            <a:extLst>
              <a:ext uri="{FF2B5EF4-FFF2-40B4-BE49-F238E27FC236}">
                <a16:creationId xmlns:a16="http://schemas.microsoft.com/office/drawing/2014/main" id="{F72ED723-2034-4873-8F5F-84CD3DF067D2}"/>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1" name="Date_DateCustomA">
            <a:extLst>
              <a:ext uri="{FF2B5EF4-FFF2-40B4-BE49-F238E27FC236}">
                <a16:creationId xmlns:a16="http://schemas.microsoft.com/office/drawing/2014/main" id="{70AABF26-1E97-4163-9AEB-8A08056A2CF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82106AC-3044-4E85-B824-F4952B582927}" type="datetime1">
              <a:rPr lang="en-GB" smtClean="0"/>
              <a:t>31/01/2020</a:t>
            </a:fld>
            <a:endParaRPr lang="en-GB" dirty="0"/>
          </a:p>
        </p:txBody>
      </p:sp>
    </p:spTree>
    <p:extLst>
      <p:ext uri="{BB962C8B-B14F-4D97-AF65-F5344CB8AC3E}">
        <p14:creationId xmlns:p14="http://schemas.microsoft.com/office/powerpoint/2010/main" val="2604078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537029"/>
            <a:ext cx="10588624" cy="485311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4" name="Title 1"/>
          <p:cNvSpPr>
            <a:spLocks noGrp="1"/>
          </p:cNvSpPr>
          <p:nvPr>
            <p:ph type="title"/>
          </p:nvPr>
        </p:nvSpPr>
        <p:spPr>
          <a:xfrm>
            <a:off x="1612900" y="906698"/>
            <a:ext cx="3257550" cy="2158049"/>
          </a:xfrm>
        </p:spPr>
        <p:txBody>
          <a:bodyPr/>
          <a:lstStyle/>
          <a:p>
            <a:r>
              <a:rPr lang="en-GB" dirty="0"/>
              <a:t>Click to edit Master title style</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796925" y="5390147"/>
            <a:ext cx="10590213"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7" name="Footer Placeholder 4">
            <a:extLst>
              <a:ext uri="{FF2B5EF4-FFF2-40B4-BE49-F238E27FC236}">
                <a16:creationId xmlns:a16="http://schemas.microsoft.com/office/drawing/2014/main" id="{040854D9-4A7F-43DD-ADEE-729ECE38A71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13B009AD-71AF-4311-AB8D-836DCA3740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28B81BC-92F2-4714-A975-8942AF9A8C34}" type="datetime1">
              <a:rPr lang="en-GB" smtClean="0"/>
              <a:t>31/01/2020</a:t>
            </a:fld>
            <a:endParaRPr lang="en-GB" dirty="0"/>
          </a:p>
        </p:txBody>
      </p:sp>
    </p:spTree>
    <p:extLst>
      <p:ext uri="{BB962C8B-B14F-4D97-AF65-F5344CB8AC3E}">
        <p14:creationId xmlns:p14="http://schemas.microsoft.com/office/powerpoint/2010/main" val="3910483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48E567-47F5-4B08-99D6-069385ECECE3}"/>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11" name="Text Placeholder 3">
            <a:extLst>
              <a:ext uri="{FF2B5EF4-FFF2-40B4-BE49-F238E27FC236}">
                <a16:creationId xmlns:a16="http://schemas.microsoft.com/office/drawing/2014/main" id="{E3950CBF-72E1-4385-99DA-211C9A719C86}"/>
              </a:ext>
            </a:extLst>
          </p:cNvPr>
          <p:cNvSpPr>
            <a:spLocks noGrp="1"/>
          </p:cNvSpPr>
          <p:nvPr>
            <p:ph type="body" sz="quarter" idx="18" hasCustomPrompt="1"/>
          </p:nvPr>
        </p:nvSpPr>
        <p:spPr>
          <a:xfrm>
            <a:off x="796925" y="5389081"/>
            <a:ext cx="40735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5" name="Text Placeholder 4">
            <a:extLst>
              <a:ext uri="{FF2B5EF4-FFF2-40B4-BE49-F238E27FC236}">
                <a16:creationId xmlns:a16="http://schemas.microsoft.com/office/drawing/2014/main" id="{45D561B5-A7F3-463C-BD8C-C2813F3D379D}"/>
              </a:ext>
            </a:extLst>
          </p:cNvPr>
          <p:cNvSpPr>
            <a:spLocks noGrp="1"/>
          </p:cNvSpPr>
          <p:nvPr>
            <p:ph type="body" sz="quarter" idx="19" hasCustomPrompt="1"/>
          </p:nvPr>
        </p:nvSpPr>
        <p:spPr>
          <a:xfrm>
            <a:off x="5684838" y="5389082"/>
            <a:ext cx="570230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798513" y="1645033"/>
            <a:ext cx="4071937" cy="374404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8" name="Footer Placeholder 4">
            <a:extLst>
              <a:ext uri="{FF2B5EF4-FFF2-40B4-BE49-F238E27FC236}">
                <a16:creationId xmlns:a16="http://schemas.microsoft.com/office/drawing/2014/main" id="{C5F701B6-51A4-429E-BAE7-303D346C10A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2" name="Date_DateCustomA">
            <a:extLst>
              <a:ext uri="{FF2B5EF4-FFF2-40B4-BE49-F238E27FC236}">
                <a16:creationId xmlns:a16="http://schemas.microsoft.com/office/drawing/2014/main" id="{AF6FCEB8-934A-4A77-A838-C33FC03CC5F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44C012F-2889-42DD-A49A-13FFB0794A2A}" type="datetime1">
              <a:rPr lang="en-GB" smtClean="0"/>
              <a:t>31/01/2020</a:t>
            </a:fld>
            <a:endParaRPr lang="en-GB" dirty="0"/>
          </a:p>
        </p:txBody>
      </p:sp>
    </p:spTree>
    <p:extLst>
      <p:ext uri="{BB962C8B-B14F-4D97-AF65-F5344CB8AC3E}">
        <p14:creationId xmlns:p14="http://schemas.microsoft.com/office/powerpoint/2010/main" val="1194008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s (B)">
    <p:spTree>
      <p:nvGrpSpPr>
        <p:cNvPr id="1" name=""/>
        <p:cNvGrpSpPr/>
        <p:nvPr/>
      </p:nvGrpSpPr>
      <p:grpSpPr>
        <a:xfrm>
          <a:off x="0" y="0"/>
          <a:ext cx="0" cy="0"/>
          <a:chOff x="0" y="0"/>
          <a:chExt cx="0" cy="0"/>
        </a:xfrm>
      </p:grpSpPr>
      <p:sp>
        <p:nvSpPr>
          <p:cNvPr id="4" name="Title 1"/>
          <p:cNvSpPr>
            <a:spLocks noGrp="1"/>
          </p:cNvSpPr>
          <p:nvPr>
            <p:ph type="title"/>
          </p:nvPr>
        </p:nvSpPr>
        <p:spPr>
          <a:xfrm>
            <a:off x="798514" y="452543"/>
            <a:ext cx="10588624" cy="748800"/>
          </a:xfrm>
        </p:spPr>
        <p:txBody>
          <a:bodyPr/>
          <a:lstStyle/>
          <a:p>
            <a:r>
              <a:rPr lang="en-GB" dirty="0"/>
              <a:t>Click to edit Master title style</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814387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814387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Picture Placeholder 3">
            <a:extLst>
              <a:ext uri="{FF2B5EF4-FFF2-40B4-BE49-F238E27FC236}">
                <a16:creationId xmlns:a16="http://schemas.microsoft.com/office/drawing/2014/main" id="{89424118-58CD-42CA-86D2-8D172442E460}"/>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8" name="Text Placeholder 4">
            <a:extLst>
              <a:ext uri="{FF2B5EF4-FFF2-40B4-BE49-F238E27FC236}">
                <a16:creationId xmlns:a16="http://schemas.microsoft.com/office/drawing/2014/main" id="{45AEC6E4-C3EF-4192-856D-9039F171C484}"/>
              </a:ext>
            </a:extLst>
          </p:cNvPr>
          <p:cNvSpPr>
            <a:spLocks noGrp="1"/>
          </p:cNvSpPr>
          <p:nvPr>
            <p:ph type="body" sz="quarter" idx="19" hasCustomPrompt="1"/>
          </p:nvPr>
        </p:nvSpPr>
        <p:spPr>
          <a:xfrm>
            <a:off x="9756775" y="5389082"/>
            <a:ext cx="1630363"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1" name="Footer Placeholder 4">
            <a:extLst>
              <a:ext uri="{FF2B5EF4-FFF2-40B4-BE49-F238E27FC236}">
                <a16:creationId xmlns:a16="http://schemas.microsoft.com/office/drawing/2014/main" id="{C5D31929-EC68-4BA9-818F-D9E7F43918E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4" name="Date_DateCustomA">
            <a:extLst>
              <a:ext uri="{FF2B5EF4-FFF2-40B4-BE49-F238E27FC236}">
                <a16:creationId xmlns:a16="http://schemas.microsoft.com/office/drawing/2014/main" id="{F7836BF7-FD55-405A-874B-61C805C2E3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8A09C3B-CF13-4F37-89E9-E4BFFED71F11}" type="datetime1">
              <a:rPr lang="en-GB" smtClean="0"/>
              <a:t>31/01/2020</a:t>
            </a:fld>
            <a:endParaRPr lang="en-GB" dirty="0"/>
          </a:p>
        </p:txBody>
      </p:sp>
    </p:spTree>
    <p:extLst>
      <p:ext uri="{BB962C8B-B14F-4D97-AF65-F5344CB8AC3E}">
        <p14:creationId xmlns:p14="http://schemas.microsoft.com/office/powerpoint/2010/main" val="2893782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s and fac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D88E7-3B12-4449-81F1-3C8219EE77CB}"/>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4" y="5389082"/>
            <a:ext cx="325755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F7D20742-1518-4D1C-84E0-A50DB3F71AB2}"/>
              </a:ext>
            </a:extLst>
          </p:cNvPr>
          <p:cNvSpPr>
            <a:spLocks noGrp="1"/>
          </p:cNvSpPr>
          <p:nvPr>
            <p:ph type="body" sz="quarter" idx="25" hasCustomPrompt="1"/>
          </p:nvPr>
        </p:nvSpPr>
        <p:spPr>
          <a:xfrm>
            <a:off x="4870450" y="5389082"/>
            <a:ext cx="325755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3257549"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2" name="Text Placeholder 6">
            <a:extLst>
              <a:ext uri="{FF2B5EF4-FFF2-40B4-BE49-F238E27FC236}">
                <a16:creationId xmlns:a16="http://schemas.microsoft.com/office/drawing/2014/main" id="{2AD0405A-0FD7-4F0F-AF7F-B2047DF5CF9E}"/>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Footer Placeholder 4">
            <a:extLst>
              <a:ext uri="{FF2B5EF4-FFF2-40B4-BE49-F238E27FC236}">
                <a16:creationId xmlns:a16="http://schemas.microsoft.com/office/drawing/2014/main" id="{918E1753-D849-4306-90F0-AE9E3B1E43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6" name="Date_DateCustomA">
            <a:extLst>
              <a:ext uri="{FF2B5EF4-FFF2-40B4-BE49-F238E27FC236}">
                <a16:creationId xmlns:a16="http://schemas.microsoft.com/office/drawing/2014/main" id="{4824DA6C-1660-454E-AE9F-DA89A04C5D0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87E81D6-022D-4517-8992-7A816DA23778}" type="datetime1">
              <a:rPr lang="en-GB" smtClean="0"/>
              <a:t>31/01/2020</a:t>
            </a:fld>
            <a:endParaRPr lang="en-GB" dirty="0"/>
          </a:p>
        </p:txBody>
      </p:sp>
    </p:spTree>
    <p:extLst>
      <p:ext uri="{BB962C8B-B14F-4D97-AF65-F5344CB8AC3E}">
        <p14:creationId xmlns:p14="http://schemas.microsoft.com/office/powerpoint/2010/main" val="634915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0290B9-8984-4B63-9584-E3AE12BC8408}"/>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48863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A7ABCE10-41F5-4BFF-B780-36E38A40F95C}"/>
              </a:ext>
            </a:extLst>
          </p:cNvPr>
          <p:cNvSpPr>
            <a:spLocks noGrp="1"/>
          </p:cNvSpPr>
          <p:nvPr>
            <p:ph type="body" sz="quarter" idx="25" hasCustomPrompt="1"/>
          </p:nvPr>
        </p:nvSpPr>
        <p:spPr>
          <a:xfrm>
            <a:off x="6499224" y="5389082"/>
            <a:ext cx="2443164" cy="317982"/>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5" name="Text Placeholder 5">
            <a:extLst>
              <a:ext uri="{FF2B5EF4-FFF2-40B4-BE49-F238E27FC236}">
                <a16:creationId xmlns:a16="http://schemas.microsoft.com/office/drawing/2014/main" id="{6B139212-6CFC-41D2-8FC4-04AFFFB5F675}"/>
              </a:ext>
            </a:extLst>
          </p:cNvPr>
          <p:cNvSpPr>
            <a:spLocks noGrp="1"/>
          </p:cNvSpPr>
          <p:nvPr>
            <p:ph type="body" sz="quarter" idx="26" hasCustomPrompt="1"/>
          </p:nvPr>
        </p:nvSpPr>
        <p:spPr>
          <a:xfrm>
            <a:off x="9756775" y="5389082"/>
            <a:ext cx="1630363" cy="317981"/>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488632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6499225" y="1645031"/>
            <a:ext cx="2443162"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2" name="Footer Placeholder 4">
            <a:extLst>
              <a:ext uri="{FF2B5EF4-FFF2-40B4-BE49-F238E27FC236}">
                <a16:creationId xmlns:a16="http://schemas.microsoft.com/office/drawing/2014/main" id="{5874BC50-6BE9-4C0E-B354-8E1950E1DEC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5" name="Date_DateCustomA">
            <a:extLst>
              <a:ext uri="{FF2B5EF4-FFF2-40B4-BE49-F238E27FC236}">
                <a16:creationId xmlns:a16="http://schemas.microsoft.com/office/drawing/2014/main" id="{A27BE1DC-8318-4E12-A678-697DBD2158D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AACE144-2011-4A85-8D6C-AAE6063B2657}" type="datetime1">
              <a:rPr lang="en-GB" smtClean="0"/>
              <a:t>31/01/2020</a:t>
            </a:fld>
            <a:endParaRPr lang="en-GB" dirty="0"/>
          </a:p>
        </p:txBody>
      </p:sp>
    </p:spTree>
    <p:extLst>
      <p:ext uri="{BB962C8B-B14F-4D97-AF65-F5344CB8AC3E}">
        <p14:creationId xmlns:p14="http://schemas.microsoft.com/office/powerpoint/2010/main" val="238274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AAF93-6D36-4195-82B9-DF0720EC521B}"/>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5700712"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3E2CB951-B63B-4713-9C55-151E8F70764A}"/>
              </a:ext>
            </a:extLst>
          </p:cNvPr>
          <p:cNvSpPr>
            <a:spLocks noGrp="1"/>
          </p:cNvSpPr>
          <p:nvPr>
            <p:ph type="body" sz="quarter" idx="25" hasCustomPrompt="1"/>
          </p:nvPr>
        </p:nvSpPr>
        <p:spPr>
          <a:xfrm>
            <a:off x="7313612" y="5389082"/>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2" name="Text Placeholder 5">
            <a:extLst>
              <a:ext uri="{FF2B5EF4-FFF2-40B4-BE49-F238E27FC236}">
                <a16:creationId xmlns:a16="http://schemas.microsoft.com/office/drawing/2014/main" id="{4ABF96D0-72C6-404F-8711-EC888AA24B29}"/>
              </a:ext>
            </a:extLst>
          </p:cNvPr>
          <p:cNvSpPr>
            <a:spLocks noGrp="1"/>
          </p:cNvSpPr>
          <p:nvPr>
            <p:ph type="body" sz="quarter" idx="26" hasCustomPrompt="1"/>
          </p:nvPr>
        </p:nvSpPr>
        <p:spPr>
          <a:xfrm>
            <a:off x="9756775" y="5389082"/>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6925"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3" name="Footer Placeholder 4">
            <a:extLst>
              <a:ext uri="{FF2B5EF4-FFF2-40B4-BE49-F238E27FC236}">
                <a16:creationId xmlns:a16="http://schemas.microsoft.com/office/drawing/2014/main" id="{B6ABE9CB-A3E8-48D2-82D8-BB162FBC2AC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6" name="Date_DateCustomA">
            <a:extLst>
              <a:ext uri="{FF2B5EF4-FFF2-40B4-BE49-F238E27FC236}">
                <a16:creationId xmlns:a16="http://schemas.microsoft.com/office/drawing/2014/main" id="{F8AC17EF-756D-46C0-9E6D-5F5BC146218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D144EF8B-4FCC-4513-9D4F-A73E57910D3B}" type="datetime1">
              <a:rPr lang="en-GB" smtClean="0"/>
              <a:t>31/01/2020</a:t>
            </a:fld>
            <a:endParaRPr lang="en-GB" dirty="0"/>
          </a:p>
        </p:txBody>
      </p:sp>
    </p:spTree>
    <p:extLst>
      <p:ext uri="{BB962C8B-B14F-4D97-AF65-F5344CB8AC3E}">
        <p14:creationId xmlns:p14="http://schemas.microsoft.com/office/powerpoint/2010/main" val="3449259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images (A)">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A1CA0-6B95-4682-8F2B-A2CB29E9A06F}"/>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082"/>
            <a:ext cx="5702299"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7F8FEFC5-5B98-4110-A017-739F63CE87B2}"/>
              </a:ext>
            </a:extLst>
          </p:cNvPr>
          <p:cNvSpPr>
            <a:spLocks noGrp="1"/>
          </p:cNvSpPr>
          <p:nvPr>
            <p:ph type="body" sz="quarter" idx="25" hasCustomPrompt="1"/>
          </p:nvPr>
        </p:nvSpPr>
        <p:spPr>
          <a:xfrm>
            <a:off x="7313612" y="5389082"/>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3" name="Text Placeholder 5">
            <a:extLst>
              <a:ext uri="{FF2B5EF4-FFF2-40B4-BE49-F238E27FC236}">
                <a16:creationId xmlns:a16="http://schemas.microsoft.com/office/drawing/2014/main" id="{EED6E484-ADE4-491D-A306-116A904F4278}"/>
              </a:ext>
            </a:extLst>
          </p:cNvPr>
          <p:cNvSpPr>
            <a:spLocks noGrp="1"/>
          </p:cNvSpPr>
          <p:nvPr>
            <p:ph type="body" sz="quarter" idx="26" hasCustomPrompt="1"/>
          </p:nvPr>
        </p:nvSpPr>
        <p:spPr>
          <a:xfrm>
            <a:off x="9756775" y="3145100"/>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5" name="Text Placeholder 6">
            <a:extLst>
              <a:ext uri="{FF2B5EF4-FFF2-40B4-BE49-F238E27FC236}">
                <a16:creationId xmlns:a16="http://schemas.microsoft.com/office/drawing/2014/main" id="{1D494126-0696-4DB9-B563-2B5C9722422F}"/>
              </a:ext>
            </a:extLst>
          </p:cNvPr>
          <p:cNvSpPr>
            <a:spLocks noGrp="1"/>
          </p:cNvSpPr>
          <p:nvPr>
            <p:ph type="body" sz="quarter" idx="27" hasCustomPrompt="1"/>
          </p:nvPr>
        </p:nvSpPr>
        <p:spPr>
          <a:xfrm>
            <a:off x="9756775" y="5389082"/>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3" y="1645031"/>
            <a:ext cx="1628775"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5" y="3906279"/>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5" name="Footer Placeholder 4">
            <a:extLst>
              <a:ext uri="{FF2B5EF4-FFF2-40B4-BE49-F238E27FC236}">
                <a16:creationId xmlns:a16="http://schemas.microsoft.com/office/drawing/2014/main" id="{4567020D-E32F-49AD-ADAE-9E64ADBB8FDF}"/>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8" name="Date_DateCustomA">
            <a:extLst>
              <a:ext uri="{FF2B5EF4-FFF2-40B4-BE49-F238E27FC236}">
                <a16:creationId xmlns:a16="http://schemas.microsoft.com/office/drawing/2014/main" id="{32279A45-1217-4472-8344-3C0A19130A7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1F97EFA-7207-4C23-B62B-40CFB1C95171}" type="datetime1">
              <a:rPr lang="en-GB" smtClean="0"/>
              <a:t>31/01/2020</a:t>
            </a:fld>
            <a:endParaRPr lang="en-GB" dirty="0"/>
          </a:p>
        </p:txBody>
      </p:sp>
    </p:spTree>
    <p:extLst>
      <p:ext uri="{BB962C8B-B14F-4D97-AF65-F5344CB8AC3E}">
        <p14:creationId xmlns:p14="http://schemas.microsoft.com/office/powerpoint/2010/main" val="333898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s (B)">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6DA88F43-D409-4504-A063-DA4B451A4720}"/>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89082"/>
            <a:ext cx="570230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A1F7B2BE-FFF8-4897-A35A-DDFEEB4911B6}"/>
              </a:ext>
            </a:extLst>
          </p:cNvPr>
          <p:cNvSpPr>
            <a:spLocks noGrp="1"/>
          </p:cNvSpPr>
          <p:nvPr>
            <p:ph type="body" sz="quarter" idx="25" hasCustomPrompt="1"/>
          </p:nvPr>
        </p:nvSpPr>
        <p:spPr>
          <a:xfrm>
            <a:off x="7313612" y="3146400"/>
            <a:ext cx="407352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4073526" cy="1483869"/>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3" name="Text Placeholder 5">
            <a:extLst>
              <a:ext uri="{FF2B5EF4-FFF2-40B4-BE49-F238E27FC236}">
                <a16:creationId xmlns:a16="http://schemas.microsoft.com/office/drawing/2014/main" id="{735B3C8D-4ACE-428F-8AD3-7A13F1213FD2}"/>
              </a:ext>
            </a:extLst>
          </p:cNvPr>
          <p:cNvSpPr>
            <a:spLocks noGrp="1"/>
          </p:cNvSpPr>
          <p:nvPr>
            <p:ph type="body" sz="quarter" idx="26" hasCustomPrompt="1"/>
          </p:nvPr>
        </p:nvSpPr>
        <p:spPr>
          <a:xfrm>
            <a:off x="7313613" y="5389082"/>
            <a:ext cx="1628775"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5" name="Text Placeholder 6">
            <a:extLst>
              <a:ext uri="{FF2B5EF4-FFF2-40B4-BE49-F238E27FC236}">
                <a16:creationId xmlns:a16="http://schemas.microsoft.com/office/drawing/2014/main" id="{C7A95160-7865-47B1-BBD0-32DA9C96FEC4}"/>
              </a:ext>
            </a:extLst>
          </p:cNvPr>
          <p:cNvSpPr>
            <a:spLocks noGrp="1"/>
          </p:cNvSpPr>
          <p:nvPr>
            <p:ph type="body" sz="quarter" idx="27" hasCustomPrompt="1"/>
          </p:nvPr>
        </p:nvSpPr>
        <p:spPr>
          <a:xfrm>
            <a:off x="9756774" y="5389082"/>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9" name="Footer Placeholder 4">
            <a:extLst>
              <a:ext uri="{FF2B5EF4-FFF2-40B4-BE49-F238E27FC236}">
                <a16:creationId xmlns:a16="http://schemas.microsoft.com/office/drawing/2014/main" id="{651A90D8-504E-4DC5-901B-5180BA0DE16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1" name="Date_DateCustomA">
            <a:extLst>
              <a:ext uri="{FF2B5EF4-FFF2-40B4-BE49-F238E27FC236}">
                <a16:creationId xmlns:a16="http://schemas.microsoft.com/office/drawing/2014/main" id="{C64ACC7F-7EC9-4D88-B2D9-4BD783C75A0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1785CD1-AC85-4E16-A36A-A15066FA0C74}" type="datetime1">
              <a:rPr lang="en-GB" smtClean="0"/>
              <a:t>31/01/2020</a:t>
            </a:fld>
            <a:endParaRPr lang="en-GB" dirty="0"/>
          </a:p>
        </p:txBody>
      </p:sp>
    </p:spTree>
    <p:extLst>
      <p:ext uri="{BB962C8B-B14F-4D97-AF65-F5344CB8AC3E}">
        <p14:creationId xmlns:p14="http://schemas.microsoft.com/office/powerpoint/2010/main" val="54300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dark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solidFill>
            <a:srgbClr val="F6F6F4"/>
          </a:solidFill>
          <a:ln>
            <a:noFill/>
          </a:ln>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3110" cy="681548"/>
          </a:xfrm>
        </p:spPr>
        <p:txBody>
          <a:bodyPr tIns="0" anchor="t" anchorCtr="0"/>
          <a:lstStyle>
            <a:lvl1pPr>
              <a:defRPr sz="4800" cap="all" spc="-150" baseline="0" smtClean="0">
                <a:solidFill>
                  <a:schemeClr val="tx2"/>
                </a:solidFill>
                <a:latin typeface="Verdana" pitchFamily="34" charset="0"/>
              </a:defRPr>
            </a:lvl1pPr>
          </a:lstStyle>
          <a:p>
            <a:endParaRP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3" y="1139744"/>
            <a:ext cx="9772650" cy="1254562"/>
          </a:xfrm>
        </p:spPr>
        <p:txBody>
          <a:bodyPr lIns="0"/>
          <a:lstStyle>
            <a:lvl1pPr marL="0" indent="0">
              <a:lnSpc>
                <a:spcPct val="100000"/>
              </a:lnSpc>
              <a:spcAft>
                <a:spcPts val="0"/>
              </a:spcAft>
              <a:buFontTx/>
              <a:buNone/>
              <a:defRPr sz="4800" b="1" cap="all" spc="-150" baseline="0" smtClean="0">
                <a:solidFill>
                  <a:schemeClr val="bg1"/>
                </a:solidFill>
                <a:latin typeface="Verdana" pitchFamily="34" charset="0"/>
              </a:defRPr>
            </a:lvl1pPr>
          </a:lstStyle>
          <a:p>
            <a:endParaRP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solidFill>
                  <a:schemeClr val="bg1"/>
                </a:solidFill>
              </a:defRPr>
            </a:lvl1pPr>
          </a:lstStyle>
          <a:p>
            <a:pPr lvl="0"/>
            <a:endParaRPr lang="en-GB" dirty="0"/>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19" name="Slide Number Placeholder 5" hidden="1">
            <a:extLst>
              <a:ext uri="{FF2B5EF4-FFF2-40B4-BE49-F238E27FC236}">
                <a16:creationId xmlns:a16="http://schemas.microsoft.com/office/drawing/2014/main" id="{F31626DF-C504-456C-BABA-F9E112AEAE62}"/>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22" name="Footer Placeholder 4" hidden="1">
            <a:extLst>
              <a:ext uri="{FF2B5EF4-FFF2-40B4-BE49-F238E27FC236}">
                <a16:creationId xmlns:a16="http://schemas.microsoft.com/office/drawing/2014/main" id="{148EA343-9CD9-4A35-8E70-A9FAF3855BD9}"/>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23" name="Date_DateCustomA" hidden="1">
            <a:extLst>
              <a:ext uri="{FF2B5EF4-FFF2-40B4-BE49-F238E27FC236}">
                <a16:creationId xmlns:a16="http://schemas.microsoft.com/office/drawing/2014/main" id="{D46E539C-AF02-4268-B134-91B646ABB7B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4C29F1B-FE8B-462F-A08C-44956439339E}" type="datetime1">
              <a:rPr lang="en-GB" smtClean="0"/>
              <a:t>31/01/2020</a:t>
            </a:fld>
            <a:endParaRPr lang="en-DK" dirty="0"/>
          </a:p>
        </p:txBody>
      </p:sp>
      <p:sp>
        <p:nvSpPr>
          <p:cNvPr id="12" name="Text Placeholder 2">
            <a:extLst>
              <a:ext uri="{FF2B5EF4-FFF2-40B4-BE49-F238E27FC236}">
                <a16:creationId xmlns:a16="http://schemas.microsoft.com/office/drawing/2014/main" id="{CB71DD6B-2BD1-40F7-8209-3A56F244488F}"/>
              </a:ext>
            </a:extLst>
          </p:cNvPr>
          <p:cNvSpPr>
            <a:spLocks noGrp="1"/>
          </p:cNvSpPr>
          <p:nvPr>
            <p:ph type="body" sz="quarter" idx="12" hasCustomPrompt="1"/>
          </p:nvPr>
        </p:nvSpPr>
        <p:spPr>
          <a:xfrm>
            <a:off x="798513" y="6159600"/>
            <a:ext cx="2826000" cy="255600"/>
          </a:xfrm>
          <a:blipFill>
            <a:blip r:embed="rId2"/>
            <a:stretch>
              <a:fillRect/>
            </a:stretch>
          </a:blipFill>
        </p:spPr>
        <p:txBody>
          <a:bodyPr/>
          <a:lstStyle>
            <a:lvl1pPr marL="0" indent="0">
              <a:buNone/>
              <a:defRPr sz="100">
                <a:noFill/>
              </a:defRPr>
            </a:lvl1pPr>
          </a:lstStyle>
          <a:p>
            <a:pPr lvl="0"/>
            <a:r>
              <a:rPr lang="en-US" dirty="0"/>
              <a:t>.</a:t>
            </a:r>
          </a:p>
        </p:txBody>
      </p:sp>
    </p:spTree>
    <p:extLst>
      <p:ext uri="{BB962C8B-B14F-4D97-AF65-F5344CB8AC3E}">
        <p14:creationId xmlns:p14="http://schemas.microsoft.com/office/powerpoint/2010/main" val="259868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v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90147"/>
            <a:ext cx="5702300" cy="31691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0" name="Text Placeholder 4">
            <a:extLst>
              <a:ext uri="{FF2B5EF4-FFF2-40B4-BE49-F238E27FC236}">
                <a16:creationId xmlns:a16="http://schemas.microsoft.com/office/drawing/2014/main" id="{42DF0A72-5AF0-4ACE-B2DB-4155F465E0B5}"/>
              </a:ext>
            </a:extLst>
          </p:cNvPr>
          <p:cNvSpPr>
            <a:spLocks noGrp="1"/>
          </p:cNvSpPr>
          <p:nvPr>
            <p:ph type="body" sz="quarter" idx="25" hasCustomPrompt="1"/>
          </p:nvPr>
        </p:nvSpPr>
        <p:spPr>
          <a:xfrm>
            <a:off x="7313612" y="3144921"/>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1" name="Text Placeholder 5">
            <a:extLst>
              <a:ext uri="{FF2B5EF4-FFF2-40B4-BE49-F238E27FC236}">
                <a16:creationId xmlns:a16="http://schemas.microsoft.com/office/drawing/2014/main" id="{0F958486-0A01-4664-898B-849018028B9C}"/>
              </a:ext>
            </a:extLst>
          </p:cNvPr>
          <p:cNvSpPr>
            <a:spLocks noGrp="1"/>
          </p:cNvSpPr>
          <p:nvPr>
            <p:ph type="body" sz="quarter" idx="26" hasCustomPrompt="1"/>
          </p:nvPr>
        </p:nvSpPr>
        <p:spPr>
          <a:xfrm>
            <a:off x="7313612" y="5389200"/>
            <a:ext cx="1628776"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2" name="Text Placeholder 6">
            <a:extLst>
              <a:ext uri="{FF2B5EF4-FFF2-40B4-BE49-F238E27FC236}">
                <a16:creationId xmlns:a16="http://schemas.microsoft.com/office/drawing/2014/main" id="{72AE0D8A-202F-43F6-AB72-839F68F575A8}"/>
              </a:ext>
            </a:extLst>
          </p:cNvPr>
          <p:cNvSpPr>
            <a:spLocks noGrp="1"/>
          </p:cNvSpPr>
          <p:nvPr>
            <p:ph type="body" sz="quarter" idx="27" hasCustomPrompt="1"/>
          </p:nvPr>
        </p:nvSpPr>
        <p:spPr>
          <a:xfrm>
            <a:off x="9756774" y="3144921"/>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5" name="Text Placeholder 7">
            <a:extLst>
              <a:ext uri="{FF2B5EF4-FFF2-40B4-BE49-F238E27FC236}">
                <a16:creationId xmlns:a16="http://schemas.microsoft.com/office/drawing/2014/main" id="{553D49DA-A17B-44D7-8EBB-64C685A23079}"/>
              </a:ext>
            </a:extLst>
          </p:cNvPr>
          <p:cNvSpPr>
            <a:spLocks noGrp="1"/>
          </p:cNvSpPr>
          <p:nvPr>
            <p:ph type="body" sz="quarter" idx="28" hasCustomPrompt="1"/>
          </p:nvPr>
        </p:nvSpPr>
        <p:spPr>
          <a:xfrm>
            <a:off x="9756774" y="5389200"/>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2" y="3906278"/>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4" y="1645032"/>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5" name="Title 7">
            <a:extLst>
              <a:ext uri="{FF2B5EF4-FFF2-40B4-BE49-F238E27FC236}">
                <a16:creationId xmlns:a16="http://schemas.microsoft.com/office/drawing/2014/main" id="{109E8909-9BF2-426F-A556-859081C99CFB}"/>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17" name="Footer Placeholder 4">
            <a:extLst>
              <a:ext uri="{FF2B5EF4-FFF2-40B4-BE49-F238E27FC236}">
                <a16:creationId xmlns:a16="http://schemas.microsoft.com/office/drawing/2014/main" id="{89EC51AE-5F71-4517-A9E0-7E30DE0DEAE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3" name="Date_DateCustomA">
            <a:extLst>
              <a:ext uri="{FF2B5EF4-FFF2-40B4-BE49-F238E27FC236}">
                <a16:creationId xmlns:a16="http://schemas.microsoft.com/office/drawing/2014/main" id="{9986C71A-FB30-4BC3-80B0-20BC5417034B}"/>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878A96AE-1320-4C4C-A249-7658619094DA}" type="datetime1">
              <a:rPr lang="en-GB" smtClean="0"/>
              <a:t>31/01/2020</a:t>
            </a:fld>
            <a:endParaRPr lang="en-GB" dirty="0"/>
          </a:p>
        </p:txBody>
      </p:sp>
    </p:spTree>
    <p:extLst>
      <p:ext uri="{BB962C8B-B14F-4D97-AF65-F5344CB8AC3E}">
        <p14:creationId xmlns:p14="http://schemas.microsoft.com/office/powerpoint/2010/main" val="1005011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200"/>
            <a:ext cx="3259138"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5" name="Text Placeholder 4">
            <a:extLst>
              <a:ext uri="{FF2B5EF4-FFF2-40B4-BE49-F238E27FC236}">
                <a16:creationId xmlns:a16="http://schemas.microsoft.com/office/drawing/2014/main" id="{F02B0B2F-7F53-4AFC-9446-DB6C5777E698}"/>
              </a:ext>
            </a:extLst>
          </p:cNvPr>
          <p:cNvSpPr>
            <a:spLocks noGrp="1"/>
          </p:cNvSpPr>
          <p:nvPr>
            <p:ph type="body" sz="quarter" idx="27" hasCustomPrompt="1"/>
          </p:nvPr>
        </p:nvSpPr>
        <p:spPr>
          <a:xfrm>
            <a:off x="4875214" y="3146400"/>
            <a:ext cx="6485932"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0" name="Text Placeholder 5">
            <a:extLst>
              <a:ext uri="{FF2B5EF4-FFF2-40B4-BE49-F238E27FC236}">
                <a16:creationId xmlns:a16="http://schemas.microsoft.com/office/drawing/2014/main" id="{0662756F-E3F0-402D-9E22-0BE6B392C8C9}"/>
              </a:ext>
            </a:extLst>
          </p:cNvPr>
          <p:cNvSpPr>
            <a:spLocks noGrp="1"/>
          </p:cNvSpPr>
          <p:nvPr>
            <p:ph type="body" sz="quarter" idx="28" hasCustomPrompt="1"/>
          </p:nvPr>
        </p:nvSpPr>
        <p:spPr>
          <a:xfrm>
            <a:off x="4870451" y="5389200"/>
            <a:ext cx="1625600"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1" name="Text Placeholder 6">
            <a:extLst>
              <a:ext uri="{FF2B5EF4-FFF2-40B4-BE49-F238E27FC236}">
                <a16:creationId xmlns:a16="http://schemas.microsoft.com/office/drawing/2014/main" id="{BE7208CB-CE86-4F3D-B12C-D8268891AA47}"/>
              </a:ext>
            </a:extLst>
          </p:cNvPr>
          <p:cNvSpPr>
            <a:spLocks noGrp="1"/>
          </p:cNvSpPr>
          <p:nvPr>
            <p:ph type="body" sz="quarter" idx="29" hasCustomPrompt="1"/>
          </p:nvPr>
        </p:nvSpPr>
        <p:spPr>
          <a:xfrm>
            <a:off x="7313613" y="5389200"/>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22" name="Text Placeholder 7">
            <a:extLst>
              <a:ext uri="{FF2B5EF4-FFF2-40B4-BE49-F238E27FC236}">
                <a16:creationId xmlns:a16="http://schemas.microsoft.com/office/drawing/2014/main" id="{06E02B92-F862-4F76-B8DC-8C3D1FC7F977}"/>
              </a:ext>
            </a:extLst>
          </p:cNvPr>
          <p:cNvSpPr>
            <a:spLocks noGrp="1"/>
          </p:cNvSpPr>
          <p:nvPr>
            <p:ph type="body" sz="quarter" idx="30" hasCustomPrompt="1"/>
          </p:nvPr>
        </p:nvSpPr>
        <p:spPr>
          <a:xfrm>
            <a:off x="9756775" y="5389200"/>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6516688"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2" name="Picture Placeholder 3">
            <a:extLst>
              <a:ext uri="{FF2B5EF4-FFF2-40B4-BE49-F238E27FC236}">
                <a16:creationId xmlns:a16="http://schemas.microsoft.com/office/drawing/2014/main" id="{BD840AF9-BBF8-4202-BC96-375E5BEB71AA}"/>
              </a:ext>
            </a:extLst>
          </p:cNvPr>
          <p:cNvSpPr>
            <a:spLocks noGrp="1"/>
          </p:cNvSpPr>
          <p:nvPr>
            <p:ph type="pic" sz="quarter" idx="26" hasCustomPrompt="1"/>
          </p:nvPr>
        </p:nvSpPr>
        <p:spPr>
          <a:xfrm>
            <a:off x="4870450" y="3906000"/>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7" name="Title 7">
            <a:extLst>
              <a:ext uri="{FF2B5EF4-FFF2-40B4-BE49-F238E27FC236}">
                <a16:creationId xmlns:a16="http://schemas.microsoft.com/office/drawing/2014/main" id="{299AE5C6-8512-40FE-B386-E39B5659754F}"/>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19" name="Footer Placeholder 4">
            <a:extLst>
              <a:ext uri="{FF2B5EF4-FFF2-40B4-BE49-F238E27FC236}">
                <a16:creationId xmlns:a16="http://schemas.microsoft.com/office/drawing/2014/main" id="{DB9DA6D0-8869-4337-BEAF-0ADAFE06FB4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4" name="Date_DateCustomA">
            <a:extLst>
              <a:ext uri="{FF2B5EF4-FFF2-40B4-BE49-F238E27FC236}">
                <a16:creationId xmlns:a16="http://schemas.microsoft.com/office/drawing/2014/main" id="{A387D7D7-69FC-41FF-BDFD-687A499B612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9692B17-AEE0-487F-8AA4-F4735C2AEE8E}" type="datetime1">
              <a:rPr lang="en-GB" smtClean="0"/>
              <a:t>31/01/2020</a:t>
            </a:fld>
            <a:endParaRPr lang="en-GB" dirty="0"/>
          </a:p>
        </p:txBody>
      </p:sp>
    </p:spTree>
    <p:extLst>
      <p:ext uri="{BB962C8B-B14F-4D97-AF65-F5344CB8AC3E}">
        <p14:creationId xmlns:p14="http://schemas.microsoft.com/office/powerpoint/2010/main" val="2225972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2" name="Title 1"/>
          <p:cNvSpPr>
            <a:spLocks noGrp="1"/>
          </p:cNvSpPr>
          <p:nvPr>
            <p:ph type="title"/>
          </p:nvPr>
        </p:nvSpPr>
        <p:spPr>
          <a:xfrm>
            <a:off x="816928" y="452543"/>
            <a:ext cx="10555200" cy="1056245"/>
          </a:xfrm>
        </p:spPr>
        <p:txBody>
          <a:bodyPr/>
          <a:lstStyle>
            <a:lvl1pPr>
              <a:defRPr>
                <a:solidFill>
                  <a:schemeClr val="tx2"/>
                </a:solidFill>
              </a:defRPr>
            </a:lvl1pPr>
          </a:lstStyle>
          <a:p>
            <a:r>
              <a:rPr lang="en-GB" noProof="0" dirty="0"/>
              <a:t>Click to edit Master title style</a:t>
            </a:r>
          </a:p>
        </p:txBody>
      </p:sp>
      <p:sp>
        <p:nvSpPr>
          <p:cNvPr id="9" name="Text Placeholder 15">
            <a:extLst>
              <a:ext uri="{FF2B5EF4-FFF2-40B4-BE49-F238E27FC236}">
                <a16:creationId xmlns:a16="http://schemas.microsoft.com/office/drawing/2014/main" id="{1C804A56-02C2-4000-8DE1-4C682601C756}"/>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1" name="Slide Number Placeholder 5" hidden="1">
            <a:extLst>
              <a:ext uri="{FF2B5EF4-FFF2-40B4-BE49-F238E27FC236}">
                <a16:creationId xmlns:a16="http://schemas.microsoft.com/office/drawing/2014/main" id="{F8065A6C-B087-4C37-B9BF-238078D124A4}"/>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2" name="Footer Placeholder 4" hidden="1">
            <a:extLst>
              <a:ext uri="{FF2B5EF4-FFF2-40B4-BE49-F238E27FC236}">
                <a16:creationId xmlns:a16="http://schemas.microsoft.com/office/drawing/2014/main" id="{E644527C-AD14-4EB9-ADCA-31C61EBA654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13" name="Date_DateCustomA" hidden="1">
            <a:extLst>
              <a:ext uri="{FF2B5EF4-FFF2-40B4-BE49-F238E27FC236}">
                <a16:creationId xmlns:a16="http://schemas.microsoft.com/office/drawing/2014/main" id="{264006B7-F2E6-4F4A-8D05-3F44F8F318B8}"/>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C03D588C-43EB-4401-ABE9-4915C2EFEAEB}" type="datetime1">
              <a:rPr lang="en-GB" smtClean="0"/>
              <a:t>31/01/2020</a:t>
            </a:fld>
            <a:endParaRPr lang="en-DK"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marL="0" indent="0" algn="ctr">
              <a:buNone/>
              <a:defRPr baseline="0">
                <a:solidFill>
                  <a:schemeClr val="tx1"/>
                </a:solidFill>
              </a:defRPr>
            </a:lvl1pPr>
          </a:lstStyle>
          <a:p>
            <a:r>
              <a:rPr lang="en-GB" noProof="0"/>
              <a:t>Mark placeholder to insert image</a:t>
            </a:r>
            <a:endParaRPr lang="en-GB" noProof="0" dirty="0"/>
          </a:p>
        </p:txBody>
      </p:sp>
      <p:sp>
        <p:nvSpPr>
          <p:cNvPr id="7" name="Text Placeholder 15">
            <a:extLst>
              <a:ext uri="{FF2B5EF4-FFF2-40B4-BE49-F238E27FC236}">
                <a16:creationId xmlns:a16="http://schemas.microsoft.com/office/drawing/2014/main" id="{D502E4A2-448F-4BE7-8814-15A06BDE1CF9}"/>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0" name="Slide Number Placeholder 5" hidden="1">
            <a:extLst>
              <a:ext uri="{FF2B5EF4-FFF2-40B4-BE49-F238E27FC236}">
                <a16:creationId xmlns:a16="http://schemas.microsoft.com/office/drawing/2014/main" id="{DB3E8C21-56F3-43EB-BF88-4EEB72C3F75D}"/>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1" name="Footer Placeholder 4" hidden="1">
            <a:extLst>
              <a:ext uri="{FF2B5EF4-FFF2-40B4-BE49-F238E27FC236}">
                <a16:creationId xmlns:a16="http://schemas.microsoft.com/office/drawing/2014/main" id="{35D10A95-9140-4D91-8BAE-655D1782D7D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12" name="Date_DateCustomA" hidden="1">
            <a:extLst>
              <a:ext uri="{FF2B5EF4-FFF2-40B4-BE49-F238E27FC236}">
                <a16:creationId xmlns:a16="http://schemas.microsoft.com/office/drawing/2014/main" id="{3FA8083C-E59E-4629-A5C9-D403872552DF}"/>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7945EF4B-2408-41CC-88FE-2226B805EC9C}" type="datetime1">
              <a:rPr lang="en-GB" smtClean="0"/>
              <a:t>31/01/2020</a:t>
            </a:fld>
            <a:endParaRPr lang="en-DK"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1">
            <a:extLst>
              <a:ext uri="{FF2B5EF4-FFF2-40B4-BE49-F238E27FC236}">
                <a16:creationId xmlns:a16="http://schemas.microsoft.com/office/drawing/2014/main" id="{6C267E1F-9146-4D51-A3EA-9E268FC35F7A}"/>
              </a:ext>
            </a:extLst>
          </p:cNvPr>
          <p:cNvSpPr>
            <a:spLocks noGrp="1"/>
          </p:cNvSpPr>
          <p:nvPr>
            <p:ph type="title" hasCustomPrompt="1"/>
          </p:nvPr>
        </p:nvSpPr>
        <p:spPr>
          <a:xfrm>
            <a:off x="798513" y="1946365"/>
            <a:ext cx="7329487" cy="2769325"/>
          </a:xfrm>
        </p:spPr>
        <p:txBody>
          <a:bodyPr/>
          <a:lstStyle>
            <a:lvl1pPr>
              <a:defRPr sz="3200" b="0" cap="none">
                <a:solidFill>
                  <a:schemeClr val="tx1"/>
                </a:solidFill>
              </a:defRPr>
            </a:lvl1pPr>
          </a:lstStyle>
          <a:p>
            <a:r>
              <a:rPr lang="en-GB" dirty="0"/>
              <a:t>Quotation</a:t>
            </a:r>
          </a:p>
        </p:txBody>
      </p:sp>
      <p:sp>
        <p:nvSpPr>
          <p:cNvPr id="26" name="Text Placeholder 5">
            <a:extLst>
              <a:ext uri="{FF2B5EF4-FFF2-40B4-BE49-F238E27FC236}">
                <a16:creationId xmlns:a16="http://schemas.microsoft.com/office/drawing/2014/main" id="{1E1ADCAE-53E0-4B32-A2CA-095078D0C634}"/>
              </a:ext>
            </a:extLst>
          </p:cNvPr>
          <p:cNvSpPr>
            <a:spLocks noGrp="1"/>
          </p:cNvSpPr>
          <p:nvPr>
            <p:ph type="body" sz="quarter" idx="11" hasCustomPrompt="1"/>
          </p:nvPr>
        </p:nvSpPr>
        <p:spPr>
          <a:xfrm>
            <a:off x="795968" y="5020098"/>
            <a:ext cx="7332035" cy="1084262"/>
          </a:xfrm>
        </p:spPr>
        <p:txBody>
          <a:bodyPr lIns="0"/>
          <a:lstStyle>
            <a:lvl1pPr marL="0" indent="0">
              <a:buFont typeface="Arial" panose="020B0604020202020204" pitchFamily="34" charset="0"/>
              <a:buChar char="​"/>
              <a:defRPr sz="1600" baseline="0">
                <a:solidFill>
                  <a:schemeClr val="tx1"/>
                </a:solidFill>
              </a:defRPr>
            </a:lvl1pPr>
          </a:lstStyle>
          <a:p>
            <a:pPr lvl="0"/>
            <a:r>
              <a:rPr lang="en-GB"/>
              <a:t>Name, Title</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1421AFA-3AE7-4CEA-BC9B-447859BED57B}" type="slidenum">
              <a:rPr lang="en-GB" smtClean="0"/>
              <a:pPr/>
              <a:t>‹#›</a:t>
            </a:fld>
            <a:endParaRPr lang="en-GB" dirty="0"/>
          </a:p>
        </p:txBody>
      </p:sp>
      <p:sp>
        <p:nvSpPr>
          <p:cNvPr id="6" name="TextBox 5">
            <a:extLst>
              <a:ext uri="{FF2B5EF4-FFF2-40B4-BE49-F238E27FC236}">
                <a16:creationId xmlns:a16="http://schemas.microsoft.com/office/drawing/2014/main" id="{CEE8FF56-E9E6-4CE1-A183-9B907183A27A}"/>
              </a:ext>
            </a:extLst>
          </p:cNvPr>
          <p:cNvSpPr txBox="1"/>
          <p:nvPr userDrawn="1"/>
        </p:nvSpPr>
        <p:spPr bwMode="auto">
          <a:xfrm>
            <a:off x="805436" y="2250351"/>
            <a:ext cx="1671637" cy="283015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noAutofit/>
          </a:bodyPr>
          <a:lstStyle/>
          <a:p>
            <a:pPr marL="12700" marR="0" indent="-25400" algn="l" defTabSz="457200" rtl="0" eaLnBrk="0" fontAlgn="base" latinLnBrk="0" hangingPunct="0">
              <a:lnSpc>
                <a:spcPts val="2163"/>
              </a:lnSpc>
              <a:spcBef>
                <a:spcPct val="0"/>
              </a:spcBef>
              <a:spcAft>
                <a:spcPts val="1500"/>
              </a:spcAft>
              <a:buClrTx/>
              <a:buSzTx/>
              <a:tabLst/>
            </a:pPr>
            <a:r>
              <a:rPr kumimoji="0" lang="en-GB" sz="199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a:t>
            </a:r>
          </a:p>
        </p:txBody>
      </p:sp>
      <p:sp>
        <p:nvSpPr>
          <p:cNvPr id="14" name="Freeform 5">
            <a:extLst>
              <a:ext uri="{FF2B5EF4-FFF2-40B4-BE49-F238E27FC236}">
                <a16:creationId xmlns:a16="http://schemas.microsoft.com/office/drawing/2014/main" id="{A9AB153B-AFF1-4043-8D3F-263FEAF2377E}"/>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ooter Placeholder 4">
            <a:extLst>
              <a:ext uri="{FF2B5EF4-FFF2-40B4-BE49-F238E27FC236}">
                <a16:creationId xmlns:a16="http://schemas.microsoft.com/office/drawing/2014/main" id="{55D8EFE0-F00D-46BC-9E29-8C829868EFF4}"/>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tx1"/>
                </a:solidFill>
              </a:defRPr>
            </a:lvl1pPr>
          </a:lstStyle>
          <a:p>
            <a:pPr algn="r"/>
            <a:endParaRPr lang="en-GB" dirty="0"/>
          </a:p>
        </p:txBody>
      </p:sp>
      <p:sp>
        <p:nvSpPr>
          <p:cNvPr id="17" name="Date_DateCustomA">
            <a:extLst>
              <a:ext uri="{FF2B5EF4-FFF2-40B4-BE49-F238E27FC236}">
                <a16:creationId xmlns:a16="http://schemas.microsoft.com/office/drawing/2014/main" id="{BA90A93D-37F9-4C65-91AC-8C8D05B4C5B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62E758C-FC80-4153-8E00-A4572C32CEAC}" type="datetime1">
              <a:rPr lang="en-GB" smtClean="0"/>
              <a:t>31/01/2020</a:t>
            </a:fld>
            <a:endParaRPr lang="en-GB" dirty="0"/>
          </a:p>
        </p:txBody>
      </p:sp>
    </p:spTree>
    <p:extLst>
      <p:ext uri="{BB962C8B-B14F-4D97-AF65-F5344CB8AC3E}">
        <p14:creationId xmlns:p14="http://schemas.microsoft.com/office/powerpoint/2010/main" val="369859596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4" name="Title 7">
            <a:extLst>
              <a:ext uri="{FF2B5EF4-FFF2-40B4-BE49-F238E27FC236}">
                <a16:creationId xmlns:a16="http://schemas.microsoft.com/office/drawing/2014/main" id="{65C857B0-BA7F-4231-B59A-526700FAC84B}"/>
              </a:ext>
            </a:extLst>
          </p:cNvPr>
          <p:cNvSpPr>
            <a:spLocks noGrp="1"/>
          </p:cNvSpPr>
          <p:nvPr>
            <p:ph type="title"/>
          </p:nvPr>
        </p:nvSpPr>
        <p:spPr>
          <a:xfrm>
            <a:off x="798512" y="452543"/>
            <a:ext cx="10588625" cy="748800"/>
          </a:xfrm>
        </p:spPr>
        <p:txBody>
          <a:body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0C6193B-9485-4648-98B6-8DF1708AF273}" type="datetime1">
              <a:rPr lang="en-GB" smtClean="0"/>
              <a:t>31/01/2020</a:t>
            </a:fld>
            <a:endParaRPr lang="en-GB"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3" name="Footer Placeholder 4">
            <a:extLst>
              <a:ext uri="{FF2B5EF4-FFF2-40B4-BE49-F238E27FC236}">
                <a16:creationId xmlns:a16="http://schemas.microsoft.com/office/drawing/2014/main" id="{3ED85EA1-D7DA-4042-AE58-E34BD5AC52E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5" name="Date_DateCustomA">
            <a:extLst>
              <a:ext uri="{FF2B5EF4-FFF2-40B4-BE49-F238E27FC236}">
                <a16:creationId xmlns:a16="http://schemas.microsoft.com/office/drawing/2014/main" id="{235F65ED-2265-47AB-ACC6-E4B66C39075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464EEC3-722D-4C5F-9212-328D29378984}" type="datetime1">
              <a:rPr lang="en-GB" smtClean="0"/>
              <a:t>31/01/2020</a:t>
            </a:fld>
            <a:endParaRPr lang="en-GB"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 name="Title Placeholder 1"/>
          <p:cNvSpPr>
            <a:spLocks noGrp="1"/>
          </p:cNvSpPr>
          <p:nvPr>
            <p:ph type="ctrTitle"/>
          </p:nvPr>
        </p:nvSpPr>
        <p:spPr>
          <a:xfrm>
            <a:off x="798512" y="452544"/>
            <a:ext cx="10588625" cy="1196721"/>
          </a:xfrm>
        </p:spPr>
        <p:txBody>
          <a:bodyPr tIns="0"/>
          <a:lstStyle>
            <a:lvl1pPr>
              <a:defRPr sz="3200" cap="all" baseline="0" smtClean="0">
                <a:solidFill>
                  <a:schemeClr val="bg1"/>
                </a:solidFill>
                <a:latin typeface="Verdana" pitchFamily="34" charset="0"/>
              </a:defRPr>
            </a:lvl1pPr>
          </a:lstStyle>
          <a:p>
            <a:r>
              <a:rPr lang="en-GB" noProof="0" dirty="0"/>
              <a:t>Click to edit Master title style</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85C0825E-3501-4BB0-84F0-B2311C0D34F0}" type="datetime1">
              <a:rPr lang="en-GB" smtClean="0"/>
              <a:t>31/01/2020</a:t>
            </a:fld>
            <a:endParaRPr lang="en-GB" dirty="0"/>
          </a:p>
        </p:txBody>
      </p:sp>
      <p:sp>
        <p:nvSpPr>
          <p:cNvPr id="11" name="Text Placeholder 2">
            <a:extLst>
              <a:ext uri="{FF2B5EF4-FFF2-40B4-BE49-F238E27FC236}">
                <a16:creationId xmlns:a16="http://schemas.microsoft.com/office/drawing/2014/main" id="{FCCD3D23-05BF-4B57-8284-15FF6D12171B}"/>
              </a:ext>
            </a:extLst>
          </p:cNvPr>
          <p:cNvSpPr>
            <a:spLocks noGrp="1"/>
          </p:cNvSpPr>
          <p:nvPr>
            <p:ph type="body" sz="quarter" idx="12" hasCustomPrompt="1"/>
          </p:nvPr>
        </p:nvSpPr>
        <p:spPr>
          <a:xfrm>
            <a:off x="798513" y="6159600"/>
            <a:ext cx="2826000" cy="255600"/>
          </a:xfrm>
          <a:blipFill>
            <a:blip r:embed="rId2"/>
            <a:stretch>
              <a:fillRect/>
            </a:stretch>
          </a:blipFill>
        </p:spPr>
        <p:txBody>
          <a:bodyPr/>
          <a:lstStyle>
            <a:lvl1pPr marL="0" indent="0">
              <a:buNone/>
              <a:defRPr sz="100">
                <a:noFill/>
              </a:defRPr>
            </a:lvl1pPr>
          </a:lstStyle>
          <a:p>
            <a:pPr lvl="0"/>
            <a:r>
              <a:rPr lang="en-US" dirty="0"/>
              <a:t>.</a:t>
            </a:r>
          </a:p>
        </p:txBody>
      </p:sp>
    </p:spTree>
    <p:extLst>
      <p:ext uri="{BB962C8B-B14F-4D97-AF65-F5344CB8AC3E}">
        <p14:creationId xmlns:p14="http://schemas.microsoft.com/office/powerpoint/2010/main" val="184598465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4"/>
            <a:ext cx="4886324" cy="4432966"/>
          </a:xfrm>
        </p:spPr>
        <p:txBody>
          <a:bodyPr/>
          <a:lstStyle>
            <a:lvl1pPr>
              <a:defRPr>
                <a:solidFill>
                  <a:schemeClr val="bg1"/>
                </a:solidFill>
              </a:defRPr>
            </a:lvl1pPr>
          </a:lstStyle>
          <a:p>
            <a:r>
              <a:rPr lang="en-GB" dirty="0"/>
              <a:t>Thank you</a:t>
            </a:r>
          </a:p>
        </p:txBody>
      </p:sp>
      <p:sp>
        <p:nvSpPr>
          <p:cNvPr id="10" name="Text Placeholder 5">
            <a:extLst>
              <a:ext uri="{FF2B5EF4-FFF2-40B4-BE49-F238E27FC236}">
                <a16:creationId xmlns:a16="http://schemas.microsoft.com/office/drawing/2014/main" id="{7AAE5DB4-A422-4286-935C-1ABCA4CCEFA2}"/>
              </a:ext>
            </a:extLst>
          </p:cNvPr>
          <p:cNvSpPr>
            <a:spLocks noGrp="1"/>
          </p:cNvSpPr>
          <p:nvPr>
            <p:ph type="body" sz="quarter" idx="11" hasCustomPrompt="1"/>
          </p:nvPr>
        </p:nvSpPr>
        <p:spPr>
          <a:xfrm>
            <a:off x="798514" y="4971350"/>
            <a:ext cx="4886324" cy="365455"/>
          </a:xfrm>
        </p:spPr>
        <p:txBody>
          <a:bodyPr lIns="0" anchor="b" anchorCtr="0"/>
          <a:lstStyle>
            <a:lvl1pPr marL="0" indent="0">
              <a:buFont typeface="Arial" panose="020B0604020202020204" pitchFamily="34" charset="0"/>
              <a:buChar char="​"/>
              <a:defRPr sz="1600">
                <a:solidFill>
                  <a:schemeClr val="bg1"/>
                </a:solidFill>
              </a:defRPr>
            </a:lvl1pPr>
          </a:lstStyle>
          <a:p>
            <a:pPr lvl="0"/>
            <a:r>
              <a:rPr lang="en-GB"/>
              <a:t>Name, Department </a:t>
            </a:r>
            <a:endParaRPr lang="en-GB" dirty="0"/>
          </a:p>
        </p:txBody>
      </p:sp>
      <p:sp>
        <p:nvSpPr>
          <p:cNvPr id="6" name="Text Placeholder 5">
            <a:extLst>
              <a:ext uri="{FF2B5EF4-FFF2-40B4-BE49-F238E27FC236}">
                <a16:creationId xmlns:a16="http://schemas.microsoft.com/office/drawing/2014/main" id="{9B862EE0-F879-436B-A5EA-70A7F83ABF80}"/>
              </a:ext>
            </a:extLst>
          </p:cNvPr>
          <p:cNvSpPr>
            <a:spLocks noGrp="1"/>
          </p:cNvSpPr>
          <p:nvPr>
            <p:ph type="body" sz="quarter" idx="12" hasCustomPrompt="1"/>
          </p:nvPr>
        </p:nvSpPr>
        <p:spPr>
          <a:xfrm>
            <a:off x="798514" y="5334000"/>
            <a:ext cx="4886324" cy="424412"/>
          </a:xfrm>
        </p:spPr>
        <p:txBody>
          <a:bodyPr/>
          <a:lstStyle>
            <a:lvl1pPr marL="0" indent="0">
              <a:spcAft>
                <a:spcPts val="0"/>
              </a:spcAft>
              <a:buFontTx/>
              <a:buNone/>
              <a:defRPr sz="1600">
                <a:solidFill>
                  <a:schemeClr val="bg1"/>
                </a:solidFill>
              </a:defRPr>
            </a:lvl1pPr>
            <a:lvl2pPr marL="396000" indent="0">
              <a:buFontTx/>
              <a:buNone/>
              <a:defRPr sz="1600">
                <a:solidFill>
                  <a:schemeClr val="bg1"/>
                </a:solidFill>
              </a:defRPr>
            </a:lvl2pPr>
            <a:lvl3pPr marL="727200" indent="0">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en-GB"/>
              <a:t>xxx@ramboll.com</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4" name="Footer Placeholder 4">
            <a:extLst>
              <a:ext uri="{FF2B5EF4-FFF2-40B4-BE49-F238E27FC236}">
                <a16:creationId xmlns:a16="http://schemas.microsoft.com/office/drawing/2014/main" id="{09855619-46E8-4B12-8D5A-DE355202193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8" name="Date_DateCustomA">
            <a:extLst>
              <a:ext uri="{FF2B5EF4-FFF2-40B4-BE49-F238E27FC236}">
                <a16:creationId xmlns:a16="http://schemas.microsoft.com/office/drawing/2014/main" id="{9CA6E42C-D397-4857-89FC-8B948A957D4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E76F7881-D340-48DE-9686-11A3130E010A}" type="datetime1">
              <a:rPr lang="en-GB" smtClean="0"/>
              <a:t>31/01/2020</a:t>
            </a:fld>
            <a:endParaRPr lang="en-GB" dirty="0"/>
          </a:p>
        </p:txBody>
      </p:sp>
      <p:pic>
        <p:nvPicPr>
          <p:cNvPr id="17" name="Picture 16">
            <a:extLst>
              <a:ext uri="{FF2B5EF4-FFF2-40B4-BE49-F238E27FC236}">
                <a16:creationId xmlns:a16="http://schemas.microsoft.com/office/drawing/2014/main" id="{649BD8C4-6612-438B-81F5-53DD9DF90E70}"/>
              </a:ext>
            </a:extLst>
          </p:cNvPr>
          <p:cNvPicPr>
            <a:picLocks noChangeAspect="1"/>
          </p:cNvPicPr>
          <p:nvPr userDrawn="1"/>
        </p:nvPicPr>
        <p:blipFill>
          <a:blip r:embed="rId2"/>
          <a:stretch>
            <a:fillRect/>
          </a:stretch>
        </p:blipFill>
        <p:spPr>
          <a:xfrm>
            <a:off x="798513" y="6159600"/>
            <a:ext cx="2826457" cy="255600"/>
          </a:xfrm>
          <a:prstGeom prst="rect">
            <a:avLst/>
          </a:prstGeom>
        </p:spPr>
      </p:pic>
    </p:spTree>
    <p:extLst>
      <p:ext uri="{BB962C8B-B14F-4D97-AF65-F5344CB8AC3E}">
        <p14:creationId xmlns:p14="http://schemas.microsoft.com/office/powerpoint/2010/main" val="32399226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C)">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pic>
        <p:nvPicPr>
          <p:cNvPr id="5" name="Picture 4">
            <a:extLst>
              <a:ext uri="{FF2B5EF4-FFF2-40B4-BE49-F238E27FC236}">
                <a16:creationId xmlns:a16="http://schemas.microsoft.com/office/drawing/2014/main" id="{550DA34D-CD01-4059-B449-4DCD238F6AE1}"/>
              </a:ext>
            </a:extLst>
          </p:cNvPr>
          <p:cNvPicPr>
            <a:picLocks noChangeAspect="1"/>
          </p:cNvPicPr>
          <p:nvPr userDrawn="1"/>
        </p:nvPicPr>
        <p:blipFill>
          <a:blip r:embed="rId2"/>
          <a:stretch>
            <a:fillRect/>
          </a:stretch>
        </p:blipFill>
        <p:spPr>
          <a:xfrm>
            <a:off x="0" y="1240"/>
            <a:ext cx="12190413" cy="6857108"/>
          </a:xfrm>
          <a:prstGeom prst="rect">
            <a:avLst/>
          </a:prstGeom>
        </p:spPr>
      </p:pic>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958E008-3203-41CC-B9B7-992E9EB82258}" type="datetime1">
              <a:rPr lang="en-GB" smtClean="0"/>
              <a:t>31/01/2020</a:t>
            </a:fld>
            <a:endParaRPr lang="en-GB" dirty="0"/>
          </a:p>
        </p:txBody>
      </p:sp>
    </p:spTree>
    <p:extLst>
      <p:ext uri="{BB962C8B-B14F-4D97-AF65-F5344CB8AC3E}">
        <p14:creationId xmlns:p14="http://schemas.microsoft.com/office/powerpoint/2010/main" val="39826900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513" y="452543"/>
            <a:ext cx="7329487" cy="5255844"/>
          </a:xfrm>
        </p:spPr>
        <p:txBody>
          <a:bodyPr/>
          <a:lstStyle>
            <a:lvl1pPr>
              <a:defRPr sz="4800">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1" name="Freeform 5">
            <a:extLst>
              <a:ext uri="{FF2B5EF4-FFF2-40B4-BE49-F238E27FC236}">
                <a16:creationId xmlns:a16="http://schemas.microsoft.com/office/drawing/2014/main" id="{19783461-93EA-4162-AC89-71558EC415F3}"/>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ooter Placeholder 4">
            <a:extLst>
              <a:ext uri="{FF2B5EF4-FFF2-40B4-BE49-F238E27FC236}">
                <a16:creationId xmlns:a16="http://schemas.microsoft.com/office/drawing/2014/main" id="{8EE38BD6-B0DE-4974-8C0E-549D4DF8AD8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277AFC7-6007-4398-95FD-F528946496AE}" type="datetime1">
              <a:rPr lang="en-GB" smtClean="0"/>
              <a:t>31/01/2020</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4" name="Title 7">
            <a:extLst>
              <a:ext uri="{FF2B5EF4-FFF2-40B4-BE49-F238E27FC236}">
                <a16:creationId xmlns:a16="http://schemas.microsoft.com/office/drawing/2014/main" id="{65C857B0-BA7F-4231-B59A-526700FAC84B}"/>
              </a:ext>
            </a:extLst>
          </p:cNvPr>
          <p:cNvSpPr>
            <a:spLocks noGrp="1"/>
          </p:cNvSpPr>
          <p:nvPr>
            <p:ph type="title"/>
          </p:nvPr>
        </p:nvSpPr>
        <p:spPr>
          <a:xfrm>
            <a:off x="798512" y="452543"/>
            <a:ext cx="10588625" cy="748800"/>
          </a:xfrm>
        </p:spPr>
        <p:txBody>
          <a:bodyPr/>
          <a:lstStyle/>
          <a:p>
            <a:r>
              <a:rPr lang="sv-SE"/>
              <a:t>Klicka här för att ändra mall för rubrikformat</a:t>
            </a:r>
            <a:endParaRPr lang="en-GB"/>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0B8167C-B83C-4A4B-9F47-CF09D7613466}" type="datetime1">
              <a:rPr lang="en-GB" smtClean="0"/>
              <a:t>31/01/2020</a:t>
            </a:fld>
            <a:endParaRPr lang="en-GB"/>
          </a:p>
        </p:txBody>
      </p:sp>
    </p:spTree>
    <p:extLst>
      <p:ext uri="{BB962C8B-B14F-4D97-AF65-F5344CB8AC3E}">
        <p14:creationId xmlns:p14="http://schemas.microsoft.com/office/powerpoint/2010/main" val="3838936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514" y="453601"/>
            <a:ext cx="10588624" cy="748800"/>
          </a:xfrm>
        </p:spPr>
        <p:txBody>
          <a:bodyPr/>
          <a:lstStyle/>
          <a:p>
            <a:r>
              <a:rPr lang="sv-SE"/>
              <a:t>Klicka här för att ändra mall för rubrikformat</a:t>
            </a:r>
            <a:endParaRPr lang="en-GB"/>
          </a:p>
        </p:txBody>
      </p:sp>
      <p:sp>
        <p:nvSpPr>
          <p:cNvPr id="3" name="Content Placeholder 2"/>
          <p:cNvSpPr>
            <a:spLocks noGrp="1"/>
          </p:cNvSpPr>
          <p:nvPr>
            <p:ph idx="1" hasCustomPrompt="1"/>
          </p:nvPr>
        </p:nvSpPr>
        <p:spPr>
          <a:xfrm>
            <a:off x="798513" y="1645033"/>
            <a:ext cx="10588625"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7" name="Date_DateCustomA">
            <a:extLst>
              <a:ext uri="{FF2B5EF4-FFF2-40B4-BE49-F238E27FC236}">
                <a16:creationId xmlns:a16="http://schemas.microsoft.com/office/drawing/2014/main" id="{FDCD1E09-F97D-49B0-8DE9-0E701EFB5FBE}"/>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BF49FFF-8E23-4835-A98C-97328297B0E0}" type="datetime1">
              <a:rPr lang="en-GB" smtClean="0"/>
              <a:t>31/01/2020</a:t>
            </a:fld>
            <a:endParaRPr lang="en-GB"/>
          </a:p>
        </p:txBody>
      </p:sp>
    </p:spTree>
    <p:extLst>
      <p:ext uri="{BB962C8B-B14F-4D97-AF65-F5344CB8AC3E}">
        <p14:creationId xmlns:p14="http://schemas.microsoft.com/office/powerpoint/2010/main" val="65993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513" y="409569"/>
            <a:ext cx="9773112" cy="681548"/>
          </a:xfrm>
        </p:spPr>
        <p:txBody>
          <a:bodyPr tIns="0" anchor="t" anchorCtr="0"/>
          <a:lstStyle>
            <a:lvl1pPr>
              <a:defRPr sz="4799" cap="all" spc="-150" baseline="0" smtClean="0">
                <a:solidFill>
                  <a:schemeClr val="tx1"/>
                </a:solidFill>
                <a:latin typeface="Verdana" pitchFamily="34" charset="0"/>
              </a:defRPr>
            </a:lvl1pPr>
          </a:lstStyle>
          <a:p>
            <a:r>
              <a:rPr lang="en-GB" noProof="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512" y="1139744"/>
            <a:ext cx="9772652" cy="1254562"/>
          </a:xfrm>
        </p:spPr>
        <p:txBody>
          <a:bodyPr lIns="0"/>
          <a:lstStyle>
            <a:lvl1pPr marL="0" indent="0">
              <a:lnSpc>
                <a:spcPct val="100000"/>
              </a:lnSpc>
              <a:spcAft>
                <a:spcPts val="0"/>
              </a:spcAft>
              <a:buFontTx/>
              <a:buNone/>
              <a:defRPr sz="4799" b="1" cap="all" spc="-150" baseline="0" smtClean="0">
                <a:solidFill>
                  <a:schemeClr val="tx2"/>
                </a:solidFill>
                <a:latin typeface="Verdana" pitchFamily="34" charset="0"/>
              </a:defRPr>
            </a:lvl1pPr>
          </a:lstStyle>
          <a:p>
            <a:r>
              <a:rPr lang="en-GB" noProof="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4" y="5020099"/>
            <a:ext cx="8136879" cy="1084262"/>
          </a:xfrm>
        </p:spPr>
        <p:txBody>
          <a:bodyPr lIns="0"/>
          <a:lstStyle>
            <a:lvl1pPr marL="0" indent="0">
              <a:buFont typeface="Arial" panose="020B0604020202020204" pitchFamily="34" charset="0"/>
              <a:buChar char="​"/>
              <a:defRPr sz="1600"/>
            </a:lvl1pPr>
          </a:lstStyle>
          <a:p>
            <a:pPr lvl="0"/>
            <a:r>
              <a:rPr lang="en-GB"/>
              <a:t>Subtitle</a:t>
            </a:r>
          </a:p>
        </p:txBody>
      </p:sp>
      <p:sp>
        <p:nvSpPr>
          <p:cNvPr id="9" name="Slide Number Placeholder 5"/>
          <p:cNvSpPr>
            <a:spLocks noGrp="1"/>
          </p:cNvSpPr>
          <p:nvPr>
            <p:ph type="sldNum" sz="quarter" idx="4"/>
          </p:nvPr>
        </p:nvSpPr>
        <p:spPr>
          <a:xfrm>
            <a:off x="10907200" y="6284783"/>
            <a:ext cx="479938" cy="155611"/>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defRPr>
            </a:lvl1pPr>
          </a:lstStyle>
          <a:p>
            <a:fld id="{31421AFA-3AE7-4CEA-BC9B-447859BED57B}" type="slidenum">
              <a:rPr lang="en-GB" smtClean="0"/>
              <a:pPr/>
              <a:t>‹#›</a:t>
            </a:fld>
            <a:endParaRPr lang="en-GB"/>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4056063" y="6281956"/>
            <a:ext cx="6515101"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83B263BE-2D72-4C0A-8BBC-3C425F5D9448}" type="datetime1">
              <a:rPr lang="en-GB" smtClean="0"/>
              <a:t>31/01/2020</a:t>
            </a:fld>
            <a:endParaRPr lang="en-GB"/>
          </a:p>
        </p:txBody>
      </p:sp>
      <p:pic>
        <p:nvPicPr>
          <p:cNvPr id="24" name="Picture 23">
            <a:extLst>
              <a:ext uri="{FF2B5EF4-FFF2-40B4-BE49-F238E27FC236}">
                <a16:creationId xmlns:a16="http://schemas.microsoft.com/office/drawing/2014/main" id="{BB368B35-1A95-4DB8-9489-9493B9DFE5DC}"/>
              </a:ext>
            </a:extLst>
          </p:cNvPr>
          <p:cNvPicPr>
            <a:picLocks noChangeAspect="1"/>
          </p:cNvPicPr>
          <p:nvPr userDrawn="1"/>
        </p:nvPicPr>
        <p:blipFill>
          <a:blip r:embed="rId2"/>
          <a:stretch>
            <a:fillRect/>
          </a:stretch>
        </p:blipFill>
        <p:spPr>
          <a:xfrm>
            <a:off x="798513" y="6159601"/>
            <a:ext cx="2826458" cy="255600"/>
          </a:xfrm>
          <a:prstGeom prst="rect">
            <a:avLst/>
          </a:prstGeom>
        </p:spPr>
      </p:pic>
    </p:spTree>
    <p:extLst>
      <p:ext uri="{BB962C8B-B14F-4D97-AF65-F5344CB8AC3E}">
        <p14:creationId xmlns:p14="http://schemas.microsoft.com/office/powerpoint/2010/main" val="2025310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bright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1" y="0"/>
            <a:ext cx="12190413" cy="6859588"/>
          </a:xfrm>
          <a:noFill/>
          <a:ln>
            <a:noFill/>
          </a:ln>
        </p:spPr>
        <p:txBody>
          <a:bodyPr tIns="0" anchor="t" anchorCtr="0"/>
          <a:lstStyle>
            <a:lvl1pPr algn="ctr">
              <a:buNone/>
              <a:defRPr>
                <a:solidFill>
                  <a:schemeClr val="tx1"/>
                </a:solidFill>
              </a:defRPr>
            </a:lvl1pPr>
          </a:lstStyle>
          <a:p>
            <a:r>
              <a:rPr lang="en-GB" noProof="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4" y="409569"/>
            <a:ext cx="9772651" cy="681548"/>
          </a:xfrm>
        </p:spPr>
        <p:txBody>
          <a:bodyPr tIns="0" anchor="t" anchorCtr="0"/>
          <a:lstStyle>
            <a:lvl1pPr>
              <a:defRPr sz="4799" cap="all" spc="-150" baseline="0" smtClean="0">
                <a:solidFill>
                  <a:schemeClr val="tx1"/>
                </a:solidFill>
                <a:latin typeface="Verdana" pitchFamily="34" charset="0"/>
              </a:defRPr>
            </a:lvl1pPr>
          </a:lstStyle>
          <a:p>
            <a:r>
              <a:rPr lang="en-GB" noProof="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3" y="1139744"/>
            <a:ext cx="9772191" cy="1254562"/>
          </a:xfrm>
        </p:spPr>
        <p:txBody>
          <a:bodyPr lIns="0"/>
          <a:lstStyle>
            <a:lvl1pPr marL="0" indent="0">
              <a:lnSpc>
                <a:spcPct val="100000"/>
              </a:lnSpc>
              <a:spcAft>
                <a:spcPts val="0"/>
              </a:spcAft>
              <a:buFontTx/>
              <a:buNone/>
              <a:defRPr sz="4799" b="1" cap="all" spc="-150" baseline="0" smtClean="0">
                <a:solidFill>
                  <a:schemeClr val="tx2"/>
                </a:solidFill>
                <a:latin typeface="Verdana" pitchFamily="34" charset="0"/>
              </a:defRPr>
            </a:lvl1pPr>
          </a:lstStyle>
          <a:p>
            <a:r>
              <a:rPr lang="en-GB" noProof="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4" y="5020099"/>
            <a:ext cx="8136879" cy="1084262"/>
          </a:xfrm>
        </p:spPr>
        <p:txBody>
          <a:bodyPr lIns="0"/>
          <a:lstStyle>
            <a:lvl1pPr marL="0" indent="0">
              <a:buFont typeface="Arial" panose="020B0604020202020204" pitchFamily="34" charset="0"/>
              <a:buChar char="​"/>
              <a:defRPr sz="1600"/>
            </a:lvl1pPr>
          </a:lstStyle>
          <a:p>
            <a:pPr lvl="0"/>
            <a:r>
              <a:rPr lang="en-GB"/>
              <a:t>Subtitle</a:t>
            </a:r>
          </a:p>
        </p:txBody>
      </p:sp>
      <p:sp>
        <p:nvSpPr>
          <p:cNvPr id="7"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tx1"/>
              </a:solidFill>
              <a:effectLst/>
              <a:uLnTx/>
              <a:uFillTx/>
              <a:latin typeface="Verdana"/>
              <a:ea typeface="Verdana" pitchFamily="34" charset="0"/>
              <a:cs typeface="Verdana" pitchFamily="34" charset="0"/>
            </a:endParaRPr>
          </a:p>
        </p:txBody>
      </p:sp>
      <p:sp>
        <p:nvSpPr>
          <p:cNvPr id="9" name="Slide Number Placeholder 5" hidden="1"/>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a:p>
        </p:txBody>
      </p:sp>
      <p:sp>
        <p:nvSpPr>
          <p:cNvPr id="17" name="Footer Placeholder 4" hidden="1">
            <a:extLst>
              <a:ext uri="{FF2B5EF4-FFF2-40B4-BE49-F238E27FC236}">
                <a16:creationId xmlns:a16="http://schemas.microsoft.com/office/drawing/2014/main" id="{32F99A81-D9A2-4F30-8989-49FBFDFFBC22}"/>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a:p>
        </p:txBody>
      </p:sp>
      <p:sp>
        <p:nvSpPr>
          <p:cNvPr id="18" name="Date_DateCustomA">
            <a:extLst>
              <a:ext uri="{FF2B5EF4-FFF2-40B4-BE49-F238E27FC236}">
                <a16:creationId xmlns:a16="http://schemas.microsoft.com/office/drawing/2014/main" id="{4677BC5A-C865-45E8-BEA2-32CF74611B5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991BEA4C-6445-47AD-94C6-FD0968B9A571}" type="datetime1">
              <a:rPr lang="en-GB" smtClean="0"/>
              <a:t>31/01/2020</a:t>
            </a:fld>
            <a:endParaRPr lang="en-DK"/>
          </a:p>
        </p:txBody>
      </p:sp>
      <p:sp>
        <p:nvSpPr>
          <p:cNvPr id="12" name="Text Placeholder 2">
            <a:extLst>
              <a:ext uri="{FF2B5EF4-FFF2-40B4-BE49-F238E27FC236}">
                <a16:creationId xmlns:a16="http://schemas.microsoft.com/office/drawing/2014/main" id="{7BCB23DC-9A5C-4856-B9D3-C9BA6C166827}"/>
              </a:ext>
            </a:extLst>
          </p:cNvPr>
          <p:cNvSpPr>
            <a:spLocks noGrp="1"/>
          </p:cNvSpPr>
          <p:nvPr>
            <p:ph type="body" sz="quarter" idx="12" hasCustomPrompt="1"/>
          </p:nvPr>
        </p:nvSpPr>
        <p:spPr>
          <a:xfrm>
            <a:off x="798513" y="6159601"/>
            <a:ext cx="2826000" cy="255600"/>
          </a:xfrm>
          <a:blipFill>
            <a:blip r:embed="rId2"/>
            <a:stretch>
              <a:fillRect/>
            </a:stretch>
          </a:blipFill>
        </p:spPr>
        <p:txBody>
          <a:bodyPr/>
          <a:lstStyle>
            <a:lvl1pPr marL="0" indent="0">
              <a:buNone/>
              <a:defRPr sz="100">
                <a:noFill/>
              </a:defRPr>
            </a:lvl1pPr>
          </a:lstStyle>
          <a:p>
            <a:pPr lvl="0"/>
            <a:r>
              <a:rPr lang="en-US"/>
              <a:t>.</a:t>
            </a:r>
          </a:p>
        </p:txBody>
      </p:sp>
    </p:spTree>
    <p:extLst>
      <p:ext uri="{BB962C8B-B14F-4D97-AF65-F5344CB8AC3E}">
        <p14:creationId xmlns:p14="http://schemas.microsoft.com/office/powerpoint/2010/main" val="2244110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dark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1" y="0"/>
            <a:ext cx="12190413" cy="6859588"/>
          </a:xfrm>
          <a:solidFill>
            <a:srgbClr val="F6F6F4"/>
          </a:solidFill>
          <a:ln>
            <a:noFill/>
          </a:ln>
        </p:spPr>
        <p:txBody>
          <a:bodyPr tIns="0" anchor="t" anchorCtr="0"/>
          <a:lstStyle>
            <a:lvl1pPr algn="ctr">
              <a:buNone/>
              <a:defRPr>
                <a:solidFill>
                  <a:schemeClr val="tx1"/>
                </a:solidFill>
              </a:defRPr>
            </a:lvl1pPr>
          </a:lstStyle>
          <a:p>
            <a:r>
              <a:rPr lang="en-GB" noProof="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3110" cy="681548"/>
          </a:xfrm>
        </p:spPr>
        <p:txBody>
          <a:bodyPr tIns="0" anchor="t" anchorCtr="0"/>
          <a:lstStyle>
            <a:lvl1pPr>
              <a:defRPr sz="4799" cap="all" spc="-150" baseline="0" smtClean="0">
                <a:solidFill>
                  <a:schemeClr val="tx2"/>
                </a:solidFill>
                <a:latin typeface="Verdana" pitchFamily="34" charset="0"/>
              </a:defRPr>
            </a:lvl1pPr>
          </a:lstStyle>
          <a:p>
            <a:r>
              <a:rPr lang="en-GB" noProof="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3" y="1139744"/>
            <a:ext cx="9772650" cy="1254562"/>
          </a:xfrm>
        </p:spPr>
        <p:txBody>
          <a:bodyPr lIns="0"/>
          <a:lstStyle>
            <a:lvl1pPr marL="0" indent="0">
              <a:lnSpc>
                <a:spcPct val="100000"/>
              </a:lnSpc>
              <a:spcAft>
                <a:spcPts val="0"/>
              </a:spcAft>
              <a:buFontTx/>
              <a:buNone/>
              <a:defRPr sz="4799" b="1" cap="all" spc="-150" baseline="0" smtClean="0">
                <a:solidFill>
                  <a:schemeClr val="bg1"/>
                </a:solidFill>
                <a:latin typeface="Verdana" pitchFamily="34" charset="0"/>
              </a:defRPr>
            </a:lvl1pPr>
          </a:lstStyle>
          <a:p>
            <a:r>
              <a:rPr lang="en-GB" noProof="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4" y="5020099"/>
            <a:ext cx="8136879" cy="1084262"/>
          </a:xfrm>
        </p:spPr>
        <p:txBody>
          <a:bodyPr lIns="0"/>
          <a:lstStyle>
            <a:lvl1pPr marL="0" indent="0">
              <a:buFont typeface="Arial" panose="020B0604020202020204" pitchFamily="34" charset="0"/>
              <a:buChar char="​"/>
              <a:defRPr sz="1600">
                <a:solidFill>
                  <a:schemeClr val="bg1"/>
                </a:solidFill>
              </a:defRPr>
            </a:lvl1pPr>
          </a:lstStyle>
          <a:p>
            <a:pPr lvl="0"/>
            <a:r>
              <a:rPr lang="en-GB"/>
              <a:t>Subtitle</a:t>
            </a:r>
          </a:p>
        </p:txBody>
      </p:sp>
      <p:sp>
        <p:nvSpPr>
          <p:cNvPr id="7"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tx1"/>
              </a:solidFill>
              <a:effectLst/>
              <a:uLnTx/>
              <a:uFillTx/>
              <a:latin typeface="Verdana"/>
              <a:ea typeface="Verdana" pitchFamily="34" charset="0"/>
              <a:cs typeface="Verdana" pitchFamily="34" charset="0"/>
            </a:endParaRPr>
          </a:p>
        </p:txBody>
      </p:sp>
      <p:sp>
        <p:nvSpPr>
          <p:cNvPr id="19" name="Slide Number Placeholder 5" hidden="1">
            <a:extLst>
              <a:ext uri="{FF2B5EF4-FFF2-40B4-BE49-F238E27FC236}">
                <a16:creationId xmlns:a16="http://schemas.microsoft.com/office/drawing/2014/main" id="{F31626DF-C504-456C-BABA-F9E112AEAE62}"/>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a:p>
        </p:txBody>
      </p:sp>
      <p:sp>
        <p:nvSpPr>
          <p:cNvPr id="22" name="Footer Placeholder 4" hidden="1">
            <a:extLst>
              <a:ext uri="{FF2B5EF4-FFF2-40B4-BE49-F238E27FC236}">
                <a16:creationId xmlns:a16="http://schemas.microsoft.com/office/drawing/2014/main" id="{148EA343-9CD9-4A35-8E70-A9FAF3855BD9}"/>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a:p>
        </p:txBody>
      </p:sp>
      <p:sp>
        <p:nvSpPr>
          <p:cNvPr id="23" name="Date_DateCustomA" hidden="1">
            <a:extLst>
              <a:ext uri="{FF2B5EF4-FFF2-40B4-BE49-F238E27FC236}">
                <a16:creationId xmlns:a16="http://schemas.microsoft.com/office/drawing/2014/main" id="{D46E539C-AF02-4268-B134-91B646ABB7B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42BAD494-473D-4EDB-8225-A4D95047CFA1}" type="datetime1">
              <a:rPr lang="en-GB" smtClean="0"/>
              <a:t>31/01/2020</a:t>
            </a:fld>
            <a:endParaRPr lang="en-DK"/>
          </a:p>
        </p:txBody>
      </p:sp>
      <p:sp>
        <p:nvSpPr>
          <p:cNvPr id="12" name="Text Placeholder 2">
            <a:extLst>
              <a:ext uri="{FF2B5EF4-FFF2-40B4-BE49-F238E27FC236}">
                <a16:creationId xmlns:a16="http://schemas.microsoft.com/office/drawing/2014/main" id="{CB71DD6B-2BD1-40F7-8209-3A56F244488F}"/>
              </a:ext>
            </a:extLst>
          </p:cNvPr>
          <p:cNvSpPr>
            <a:spLocks noGrp="1"/>
          </p:cNvSpPr>
          <p:nvPr>
            <p:ph type="body" sz="quarter" idx="12" hasCustomPrompt="1"/>
          </p:nvPr>
        </p:nvSpPr>
        <p:spPr>
          <a:xfrm>
            <a:off x="798513" y="6159601"/>
            <a:ext cx="2826000" cy="255600"/>
          </a:xfrm>
          <a:blipFill>
            <a:blip r:embed="rId2"/>
            <a:stretch>
              <a:fillRect/>
            </a:stretch>
          </a:blipFill>
        </p:spPr>
        <p:txBody>
          <a:bodyPr/>
          <a:lstStyle>
            <a:lvl1pPr marL="0" indent="0">
              <a:buNone/>
              <a:defRPr sz="100">
                <a:noFill/>
              </a:defRPr>
            </a:lvl1pPr>
          </a:lstStyle>
          <a:p>
            <a:pPr lvl="0"/>
            <a:r>
              <a:rPr lang="en-US"/>
              <a:t>.</a:t>
            </a:r>
          </a:p>
        </p:txBody>
      </p:sp>
    </p:spTree>
    <p:extLst>
      <p:ext uri="{BB962C8B-B14F-4D97-AF65-F5344CB8AC3E}">
        <p14:creationId xmlns:p14="http://schemas.microsoft.com/office/powerpoint/2010/main" val="3120234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7" name="Background"/>
          <p:cNvSpPr/>
          <p:nvPr userDrawn="1"/>
        </p:nvSpPr>
        <p:spPr>
          <a:xfrm>
            <a:off x="1"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05" tIns="45702" rIns="91405" bIns="45702" rtlCol="0" anchor="ctr"/>
          <a:lstStyle/>
          <a:p>
            <a:pPr algn="ctr"/>
            <a:endParaRPr lang="en-GB" sz="1800" noProof="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514" y="452543"/>
            <a:ext cx="7329487" cy="5255844"/>
          </a:xfrm>
        </p:spPr>
        <p:txBody>
          <a:bodyPr/>
          <a:lstStyle>
            <a:lvl1pPr>
              <a:defRPr sz="4799">
                <a:solidFill>
                  <a:schemeClr val="bg1"/>
                </a:solidFill>
              </a:defRPr>
            </a:lvl1pPr>
          </a:lstStyle>
          <a:p>
            <a:r>
              <a:rPr lang="en-GB"/>
              <a:t>Breaker text</a:t>
            </a:r>
          </a:p>
        </p:txBody>
      </p:sp>
      <p:sp>
        <p:nvSpPr>
          <p:cNvPr id="12"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a:p>
        </p:txBody>
      </p:sp>
      <p:sp>
        <p:nvSpPr>
          <p:cNvPr id="11" name="Freeform 5">
            <a:extLst>
              <a:ext uri="{FF2B5EF4-FFF2-40B4-BE49-F238E27FC236}">
                <a16:creationId xmlns:a16="http://schemas.microsoft.com/office/drawing/2014/main" id="{19783461-93EA-4162-AC89-71558EC415F3}"/>
              </a:ext>
            </a:extLst>
          </p:cNvPr>
          <p:cNvSpPr>
            <a:spLocks noEditPoints="1"/>
          </p:cNvSpPr>
          <p:nvPr userDrawn="1"/>
        </p:nvSpPr>
        <p:spPr bwMode="auto">
          <a:xfrm>
            <a:off x="798514"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07" tIns="45703" rIns="91407" bIns="45703" numCol="1" anchor="t" anchorCtr="0" compatLnSpc="1">
            <a:prstTxWarp prst="textNoShape">
              <a:avLst/>
            </a:prstTxWarp>
          </a:bodyPr>
          <a:lstStyle/>
          <a:p>
            <a:endParaRPr lang="en-GB" sz="1800"/>
          </a:p>
        </p:txBody>
      </p:sp>
      <p:sp>
        <p:nvSpPr>
          <p:cNvPr id="10" name="Footer Placeholder 4">
            <a:extLst>
              <a:ext uri="{FF2B5EF4-FFF2-40B4-BE49-F238E27FC236}">
                <a16:creationId xmlns:a16="http://schemas.microsoft.com/office/drawing/2014/main" id="{8EE38BD6-B0DE-4974-8C0E-549D4DF8AD8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E6DEC560-51C2-4EB2-A740-54F8BDA8CC90}" type="datetime1">
              <a:rPr lang="en-GB" smtClean="0"/>
              <a:t>31/01/2020</a:t>
            </a:fld>
            <a:endParaRPr lang="en-GB"/>
          </a:p>
        </p:txBody>
      </p:sp>
    </p:spTree>
    <p:extLst>
      <p:ext uri="{BB962C8B-B14F-4D97-AF65-F5344CB8AC3E}">
        <p14:creationId xmlns:p14="http://schemas.microsoft.com/office/powerpoint/2010/main" val="1061971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C666208A-F4F9-4299-9F9F-6881C4C08564}"/>
              </a:ext>
            </a:extLst>
          </p:cNvPr>
          <p:cNvSpPr/>
          <p:nvPr userDrawn="1"/>
        </p:nvSpPr>
        <p:spPr>
          <a:xfrm>
            <a:off x="1"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05" tIns="45702" rIns="91405" bIns="45702" rtlCol="0" anchor="ctr"/>
          <a:lstStyle/>
          <a:p>
            <a:pPr algn="ctr"/>
            <a:endParaRPr lang="en-GB" sz="1800" noProof="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3"/>
            <a:ext cx="4886324" cy="5255844"/>
          </a:xfrm>
        </p:spPr>
        <p:txBody>
          <a:bodyPr/>
          <a:lstStyle>
            <a:lvl1pPr>
              <a:defRPr>
                <a:solidFill>
                  <a:schemeClr val="bg1"/>
                </a:solidFill>
              </a:defRPr>
            </a:lvl1pPr>
          </a:lstStyle>
          <a:p>
            <a:r>
              <a:rPr lang="en-GB"/>
              <a:t>Breaker text</a:t>
            </a:r>
          </a:p>
        </p:txBody>
      </p:sp>
      <p:sp>
        <p:nvSpPr>
          <p:cNvPr id="12"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a:p>
        </p:txBody>
      </p:sp>
      <p:sp>
        <p:nvSpPr>
          <p:cNvPr id="14" name="Freeform 5">
            <a:extLst>
              <a:ext uri="{FF2B5EF4-FFF2-40B4-BE49-F238E27FC236}">
                <a16:creationId xmlns:a16="http://schemas.microsoft.com/office/drawing/2014/main" id="{428454B1-AE1A-41EC-AD14-E0008864B561}"/>
              </a:ext>
            </a:extLst>
          </p:cNvPr>
          <p:cNvSpPr>
            <a:spLocks noEditPoints="1"/>
          </p:cNvSpPr>
          <p:nvPr userDrawn="1"/>
        </p:nvSpPr>
        <p:spPr bwMode="auto">
          <a:xfrm>
            <a:off x="798514"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07" tIns="45703" rIns="91407" bIns="45703" numCol="1" anchor="t" anchorCtr="0" compatLnSpc="1">
            <a:prstTxWarp prst="textNoShape">
              <a:avLst/>
            </a:prstTxWarp>
          </a:bodyPr>
          <a:lstStyle/>
          <a:p>
            <a:endParaRPr lang="en-GB" sz="1800"/>
          </a:p>
        </p:txBody>
      </p:sp>
      <p:sp>
        <p:nvSpPr>
          <p:cNvPr id="11" name="Footer Placeholder 4">
            <a:extLst>
              <a:ext uri="{FF2B5EF4-FFF2-40B4-BE49-F238E27FC236}">
                <a16:creationId xmlns:a16="http://schemas.microsoft.com/office/drawing/2014/main" id="{7AE25691-DC33-4C04-AF2A-3DEFF887BB00}"/>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a:p>
        </p:txBody>
      </p:sp>
      <p:sp>
        <p:nvSpPr>
          <p:cNvPr id="17" name="Date_DateCustomA">
            <a:extLst>
              <a:ext uri="{FF2B5EF4-FFF2-40B4-BE49-F238E27FC236}">
                <a16:creationId xmlns:a16="http://schemas.microsoft.com/office/drawing/2014/main" id="{F99201D3-72C4-4206-8970-FC1ACB025C0A}"/>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302CF176-222F-4F2D-83C6-10C44FF4825B}" type="datetime1">
              <a:rPr lang="en-GB" smtClean="0"/>
              <a:t>31/01/2020</a:t>
            </a:fld>
            <a:endParaRPr lang="en-GB"/>
          </a:p>
        </p:txBody>
      </p:sp>
    </p:spTree>
    <p:extLst>
      <p:ext uri="{BB962C8B-B14F-4D97-AF65-F5344CB8AC3E}">
        <p14:creationId xmlns:p14="http://schemas.microsoft.com/office/powerpoint/2010/main" val="18751913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1"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05" tIns="45702" rIns="91405" bIns="45702" rtlCol="0" anchor="ctr"/>
          <a:lstStyle/>
          <a:p>
            <a:pPr algn="ctr"/>
            <a:endParaRPr lang="en-GB" sz="1800" noProof="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514" y="453601"/>
            <a:ext cx="10588624" cy="748800"/>
          </a:xfrm>
        </p:spPr>
        <p:txBody>
          <a:bodyPr/>
          <a:lstStyle>
            <a:lvl1pPr>
              <a:defRPr>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514" y="1633538"/>
            <a:ext cx="10588625" cy="4087812"/>
          </a:xfrm>
        </p:spPr>
        <p:txBody>
          <a:bodyPr/>
          <a:lstStyle>
            <a:lvl1pPr marL="361842" indent="-361842">
              <a:buFont typeface="+mj-lt"/>
              <a:buAutoNum type="arabicPeriod"/>
              <a:defRPr sz="1400" b="1" cap="all" baseline="0">
                <a:solidFill>
                  <a:schemeClr val="bg1"/>
                </a:solidFill>
              </a:defRPr>
            </a:lvl1pPr>
            <a:lvl2pPr marL="626875" indent="-265033">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a:p>
        </p:txBody>
      </p:sp>
      <p:sp>
        <p:nvSpPr>
          <p:cNvPr id="14" name="Freeform 5">
            <a:extLst>
              <a:ext uri="{FF2B5EF4-FFF2-40B4-BE49-F238E27FC236}">
                <a16:creationId xmlns:a16="http://schemas.microsoft.com/office/drawing/2014/main" id="{428454B1-AE1A-41EC-AD14-E0008864B561}"/>
              </a:ext>
            </a:extLst>
          </p:cNvPr>
          <p:cNvSpPr>
            <a:spLocks noEditPoints="1"/>
          </p:cNvSpPr>
          <p:nvPr userDrawn="1"/>
        </p:nvSpPr>
        <p:spPr bwMode="auto">
          <a:xfrm>
            <a:off x="798514"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07" tIns="45703" rIns="91407" bIns="45703" numCol="1" anchor="t" anchorCtr="0" compatLnSpc="1">
            <a:prstTxWarp prst="textNoShape">
              <a:avLst/>
            </a:prstTxWarp>
          </a:bodyPr>
          <a:lstStyle/>
          <a:p>
            <a:endParaRPr lang="en-GB" sz="1800"/>
          </a:p>
        </p:txBody>
      </p:sp>
      <p:sp>
        <p:nvSpPr>
          <p:cNvPr id="15" name="Footer Placeholder 4">
            <a:extLst>
              <a:ext uri="{FF2B5EF4-FFF2-40B4-BE49-F238E27FC236}">
                <a16:creationId xmlns:a16="http://schemas.microsoft.com/office/drawing/2014/main" id="{3023EA8A-7243-49C8-8C39-DC7F2EDABC60}"/>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C1F41CCA-9623-4100-BA11-36A8C7657282}" type="datetime1">
              <a:rPr lang="en-GB" smtClean="0"/>
              <a:t>31/01/2020</a:t>
            </a:fld>
            <a:endParaRPr lang="en-GB"/>
          </a:p>
        </p:txBody>
      </p:sp>
    </p:spTree>
    <p:extLst>
      <p:ext uri="{BB962C8B-B14F-4D97-AF65-F5344CB8AC3E}">
        <p14:creationId xmlns:p14="http://schemas.microsoft.com/office/powerpoint/2010/main" val="874854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514" y="453601"/>
            <a:ext cx="10588624" cy="748800"/>
          </a:xfrm>
        </p:spPr>
        <p:txBody>
          <a:bodyPr/>
          <a:lstStyle/>
          <a:p>
            <a:r>
              <a:rPr lang="en-US"/>
              <a:t>Click to edit Master title style</a:t>
            </a:r>
            <a:endParaRPr lang="en-GB"/>
          </a:p>
        </p:txBody>
      </p:sp>
      <p:sp>
        <p:nvSpPr>
          <p:cNvPr id="3" name="Content Placeholder 2"/>
          <p:cNvSpPr>
            <a:spLocks noGrp="1"/>
          </p:cNvSpPr>
          <p:nvPr>
            <p:ph idx="1" hasCustomPrompt="1"/>
          </p:nvPr>
        </p:nvSpPr>
        <p:spPr>
          <a:xfrm>
            <a:off x="798513" y="1645033"/>
            <a:ext cx="10588625"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7" name="Date_DateCustomA">
            <a:extLst>
              <a:ext uri="{FF2B5EF4-FFF2-40B4-BE49-F238E27FC236}">
                <a16:creationId xmlns:a16="http://schemas.microsoft.com/office/drawing/2014/main" id="{FDCD1E09-F97D-49B0-8DE9-0E701EFB5FBE}"/>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04FF7C2-A73D-42B6-8E4D-A89E12E5B962}" type="datetime1">
              <a:rPr lang="en-GB" smtClean="0"/>
              <a:t>31/01/2020</a:t>
            </a:fld>
            <a:endParaRPr lang="en-GB"/>
          </a:p>
        </p:txBody>
      </p:sp>
    </p:spTree>
    <p:extLst>
      <p:ext uri="{BB962C8B-B14F-4D97-AF65-F5344CB8AC3E}">
        <p14:creationId xmlns:p14="http://schemas.microsoft.com/office/powerpoint/2010/main" val="30876473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4" y="1645033"/>
            <a:ext cx="4886325"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499225" y="1645032"/>
            <a:ext cx="4887913" cy="4063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A6E5D9A-0AE6-4D23-B4E5-67A3ED6C25CF}" type="datetime1">
              <a:rPr lang="en-GB" smtClean="0"/>
              <a:t>31/01/2020</a:t>
            </a:fld>
            <a:endParaRPr lang="en-GB"/>
          </a:p>
        </p:txBody>
      </p:sp>
    </p:spTree>
    <p:extLst>
      <p:ext uri="{BB962C8B-B14F-4D97-AF65-F5344CB8AC3E}">
        <p14:creationId xmlns:p14="http://schemas.microsoft.com/office/powerpoint/2010/main" val="54723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C666208A-F4F9-4299-9F9F-6881C4C08564}"/>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3"/>
            <a:ext cx="4886324" cy="5255844"/>
          </a:xfrm>
        </p:spPr>
        <p:txBody>
          <a:bodyPr/>
          <a:lstStyle>
            <a:lvl1pPr>
              <a:defRPr>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4" name="Freeform 5">
            <a:extLst>
              <a:ext uri="{FF2B5EF4-FFF2-40B4-BE49-F238E27FC236}">
                <a16:creationId xmlns:a16="http://schemas.microsoft.com/office/drawing/2014/main" id="{428454B1-AE1A-41EC-AD14-E0008864B561}"/>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ooter Placeholder 4">
            <a:extLst>
              <a:ext uri="{FF2B5EF4-FFF2-40B4-BE49-F238E27FC236}">
                <a16:creationId xmlns:a16="http://schemas.microsoft.com/office/drawing/2014/main" id="{7AE25691-DC33-4C04-AF2A-3DEFF887BB00}"/>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7" name="Date_DateCustomA">
            <a:extLst>
              <a:ext uri="{FF2B5EF4-FFF2-40B4-BE49-F238E27FC236}">
                <a16:creationId xmlns:a16="http://schemas.microsoft.com/office/drawing/2014/main" id="{F99201D3-72C4-4206-8970-FC1ACB025C0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D1EC3C17-1F5E-4C69-A615-6F9B200F9E0A}" type="datetime1">
              <a:rPr lang="en-GB" smtClean="0"/>
              <a:t>31/01/2020</a:t>
            </a:fld>
            <a:endParaRPr lang="en-GB" dirty="0"/>
          </a:p>
        </p:txBody>
      </p:sp>
    </p:spTree>
    <p:extLst>
      <p:ext uri="{BB962C8B-B14F-4D97-AF65-F5344CB8AC3E}">
        <p14:creationId xmlns:p14="http://schemas.microsoft.com/office/powerpoint/2010/main" val="2090273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4" y="1645033"/>
            <a:ext cx="4071937"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4">
            <a:extLst>
              <a:ext uri="{FF2B5EF4-FFF2-40B4-BE49-F238E27FC236}">
                <a16:creationId xmlns:a16="http://schemas.microsoft.com/office/drawing/2014/main" id="{535335C1-5736-449E-B5A3-80EF8EFB92D0}"/>
              </a:ext>
            </a:extLst>
          </p:cNvPr>
          <p:cNvSpPr>
            <a:spLocks noGrp="1"/>
          </p:cNvSpPr>
          <p:nvPr>
            <p:ph sz="quarter" idx="16"/>
          </p:nvPr>
        </p:nvSpPr>
        <p:spPr>
          <a:xfrm>
            <a:off x="5684838" y="1645032"/>
            <a:ext cx="5702300" cy="4063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4485281A-363B-4F1C-8128-EA4AF52562B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8" name="Date_DateCustomA">
            <a:extLst>
              <a:ext uri="{FF2B5EF4-FFF2-40B4-BE49-F238E27FC236}">
                <a16:creationId xmlns:a16="http://schemas.microsoft.com/office/drawing/2014/main" id="{B0E6362C-AD60-4A3E-B1BD-8ACCD0B3D70E}"/>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F047AD1-CEBA-4AA3-8076-E2EAC1D25242}" type="datetime1">
              <a:rPr lang="en-GB" smtClean="0"/>
              <a:t>31/01/2020</a:t>
            </a:fld>
            <a:endParaRPr lang="en-GB"/>
          </a:p>
        </p:txBody>
      </p:sp>
    </p:spTree>
    <p:extLst>
      <p:ext uri="{BB962C8B-B14F-4D97-AF65-F5344CB8AC3E}">
        <p14:creationId xmlns:p14="http://schemas.microsoft.com/office/powerpoint/2010/main" val="936248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4">
            <a:extLst>
              <a:ext uri="{FF2B5EF4-FFF2-40B4-BE49-F238E27FC236}">
                <a16:creationId xmlns:a16="http://schemas.microsoft.com/office/drawing/2014/main" id="{414EC495-A6B9-4C60-A011-7047269C9CE9}"/>
              </a:ext>
            </a:extLst>
          </p:cNvPr>
          <p:cNvSpPr>
            <a:spLocks noGrp="1"/>
          </p:cNvSpPr>
          <p:nvPr>
            <p:ph sz="quarter" idx="16"/>
          </p:nvPr>
        </p:nvSpPr>
        <p:spPr>
          <a:xfrm>
            <a:off x="7313613" y="1645032"/>
            <a:ext cx="4073525" cy="4063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B60EC9E1-A6E7-4EDC-A604-820C98771D2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9" name="Date_DateCustomA">
            <a:extLst>
              <a:ext uri="{FF2B5EF4-FFF2-40B4-BE49-F238E27FC236}">
                <a16:creationId xmlns:a16="http://schemas.microsoft.com/office/drawing/2014/main" id="{73643761-53E5-4729-8F9C-AC57323CEE05}"/>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352D0DB-EBA3-44D3-817C-D8C8AED9726C}" type="datetime1">
              <a:rPr lang="en-GB" smtClean="0"/>
              <a:t>31/01/2020</a:t>
            </a:fld>
            <a:endParaRPr lang="en-GB"/>
          </a:p>
        </p:txBody>
      </p:sp>
    </p:spTree>
    <p:extLst>
      <p:ext uri="{BB962C8B-B14F-4D97-AF65-F5344CB8AC3E}">
        <p14:creationId xmlns:p14="http://schemas.microsoft.com/office/powerpoint/2010/main" val="3922982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icon (A)">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8958262" cy="748800"/>
          </a:xfrm>
        </p:spPr>
        <p:txBody>
          <a:bodyPr/>
          <a:lstStyle/>
          <a:p>
            <a:r>
              <a:rPr lang="en-US"/>
              <a:t>Click to edit Master title style</a:t>
            </a:r>
            <a:endParaRPr lang="en-GB"/>
          </a:p>
        </p:txBody>
      </p:sp>
      <p:sp>
        <p:nvSpPr>
          <p:cNvPr id="3" name="Content Placeholder 2"/>
          <p:cNvSpPr>
            <a:spLocks noGrp="1"/>
          </p:cNvSpPr>
          <p:nvPr>
            <p:ph idx="1" hasCustomPrompt="1"/>
          </p:nvPr>
        </p:nvSpPr>
        <p:spPr>
          <a:xfrm>
            <a:off x="798513" y="1645033"/>
            <a:ext cx="10588625"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Picture Placeholder 3">
            <a:extLst>
              <a:ext uri="{FF2B5EF4-FFF2-40B4-BE49-F238E27FC236}">
                <a16:creationId xmlns:a16="http://schemas.microsoft.com/office/drawing/2014/main" id="{6FB39600-48A6-438C-ACEE-E7C3FBF9C3A2}"/>
              </a:ext>
            </a:extLst>
          </p:cNvPr>
          <p:cNvSpPr>
            <a:spLocks noGrp="1"/>
          </p:cNvSpPr>
          <p:nvPr>
            <p:ph type="pic" sz="quarter" idx="11" hasCustomPrompt="1"/>
          </p:nvPr>
        </p:nvSpPr>
        <p:spPr>
          <a:xfrm>
            <a:off x="10571163" y="452544"/>
            <a:ext cx="800964" cy="800964"/>
          </a:xfrm>
          <a:noFill/>
          <a:ln>
            <a:noFill/>
          </a:ln>
        </p:spPr>
        <p:txBody>
          <a:bodyPr lIns="38399" tIns="0" anchor="t" anchorCtr="0"/>
          <a:lstStyle>
            <a:lvl1pPr marL="0" indent="0">
              <a:buNone/>
              <a:defRPr sz="1800">
                <a:solidFill>
                  <a:schemeClr val="tx1"/>
                </a:solidFill>
              </a:defRPr>
            </a:lvl1pPr>
          </a:lstStyle>
          <a:p>
            <a:r>
              <a:rPr lang="en-GB" noProof="0"/>
              <a:t>icon</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C4DE7E55-1B3D-4B43-B1B5-DE5E4FAB989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8" name="Date_DateCustomA">
            <a:extLst>
              <a:ext uri="{FF2B5EF4-FFF2-40B4-BE49-F238E27FC236}">
                <a16:creationId xmlns:a16="http://schemas.microsoft.com/office/drawing/2014/main" id="{F5D459F2-4C14-4DC3-8A9D-B1E9DF21E4CF}"/>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828DEF1-CD6B-491B-9200-850519D2FA23}" type="datetime1">
              <a:rPr lang="en-GB" smtClean="0"/>
              <a:t>31/01/2020</a:t>
            </a:fld>
            <a:endParaRPr lang="en-GB"/>
          </a:p>
        </p:txBody>
      </p:sp>
    </p:spTree>
    <p:extLst>
      <p:ext uri="{BB962C8B-B14F-4D97-AF65-F5344CB8AC3E}">
        <p14:creationId xmlns:p14="http://schemas.microsoft.com/office/powerpoint/2010/main" val="4194575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icon (B)">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8958262"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1162" y="1645033"/>
            <a:ext cx="818165" cy="818165"/>
          </a:xfrm>
          <a:noFill/>
          <a:ln>
            <a:noFill/>
          </a:ln>
        </p:spPr>
        <p:txBody>
          <a:bodyPr lIns="38399" tIns="0" anchor="t" anchorCtr="0"/>
          <a:lstStyle>
            <a:lvl1pPr marL="0" indent="0">
              <a:buNone/>
              <a:defRPr sz="1800">
                <a:solidFill>
                  <a:schemeClr val="tx1"/>
                </a:solidFill>
              </a:defRPr>
            </a:lvl1pPr>
          </a:lstStyle>
          <a:p>
            <a:r>
              <a:rPr lang="en-GB" noProof="0"/>
              <a:t>icon</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6DFFA02-0734-47C2-BB66-EB4C18BD7DF9}" type="datetime1">
              <a:rPr lang="en-GB" smtClean="0"/>
              <a:t>31/01/2020</a:t>
            </a:fld>
            <a:endParaRPr lang="en-GB"/>
          </a:p>
        </p:txBody>
      </p:sp>
    </p:spTree>
    <p:extLst>
      <p:ext uri="{BB962C8B-B14F-4D97-AF65-F5344CB8AC3E}">
        <p14:creationId xmlns:p14="http://schemas.microsoft.com/office/powerpoint/2010/main" val="126792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illustration (A)">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6515100"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8128000" y="1645034"/>
            <a:ext cx="3259138" cy="3240691"/>
          </a:xfrm>
          <a:noFill/>
          <a:ln>
            <a:noFill/>
          </a:ln>
        </p:spPr>
        <p:txBody>
          <a:bodyPr lIns="38399" tIns="0" anchor="t" anchorCtr="0"/>
          <a:lstStyle>
            <a:lvl1pPr marL="0" indent="0">
              <a:buNone/>
              <a:defRPr sz="1800">
                <a:solidFill>
                  <a:schemeClr val="tx1"/>
                </a:solidFill>
              </a:defRPr>
            </a:lvl1pPr>
          </a:lstStyle>
          <a:p>
            <a:r>
              <a:rPr lang="en-GB">
                <a:effectLst/>
              </a:rPr>
              <a:t>illustration</a:t>
            </a:r>
            <a:endParaRPr lang="en-GB" noProof="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FB97A6BE-821A-4BF5-AFE7-9A048351C6D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9" name="Date_DateCustomA">
            <a:extLst>
              <a:ext uri="{FF2B5EF4-FFF2-40B4-BE49-F238E27FC236}">
                <a16:creationId xmlns:a16="http://schemas.microsoft.com/office/drawing/2014/main" id="{11815BEB-2C63-4CBF-9795-6F15022666B4}"/>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172C2E0-9F16-4208-B475-07CB99FC80B6}" type="datetime1">
              <a:rPr lang="en-GB" smtClean="0"/>
              <a:t>31/01/2020</a:t>
            </a:fld>
            <a:endParaRPr lang="en-GB"/>
          </a:p>
        </p:txBody>
      </p:sp>
    </p:spTree>
    <p:extLst>
      <p:ext uri="{BB962C8B-B14F-4D97-AF65-F5344CB8AC3E}">
        <p14:creationId xmlns:p14="http://schemas.microsoft.com/office/powerpoint/2010/main" val="1503641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illustration (B)">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Picture Placeholder 4">
            <a:extLst>
              <a:ext uri="{FF2B5EF4-FFF2-40B4-BE49-F238E27FC236}">
                <a16:creationId xmlns:a16="http://schemas.microsoft.com/office/drawing/2014/main" id="{286587FC-F18B-4FBE-8CD2-663B9BA8C734}"/>
              </a:ext>
            </a:extLst>
          </p:cNvPr>
          <p:cNvSpPr>
            <a:spLocks noGrp="1"/>
          </p:cNvSpPr>
          <p:nvPr>
            <p:ph type="pic" sz="quarter" idx="14" hasCustomPrompt="1"/>
          </p:nvPr>
        </p:nvSpPr>
        <p:spPr>
          <a:xfrm>
            <a:off x="7313614" y="1644649"/>
            <a:ext cx="4073525" cy="4063738"/>
          </a:xfrm>
        </p:spPr>
        <p:txBody>
          <a:bodyPr/>
          <a:lstStyle>
            <a:lvl1pPr marL="0" indent="0">
              <a:buNone/>
              <a:defRPr/>
            </a:lvl1pPr>
          </a:lstStyle>
          <a:p>
            <a:r>
              <a:rPr lang="en-GB">
                <a:effectLst/>
              </a:rPr>
              <a:t>illustration</a:t>
            </a:r>
            <a:endParaRPr lang="en-GB" noProof="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6" name="Footer Placeholder 4">
            <a:extLst>
              <a:ext uri="{FF2B5EF4-FFF2-40B4-BE49-F238E27FC236}">
                <a16:creationId xmlns:a16="http://schemas.microsoft.com/office/drawing/2014/main" id="{9B89233D-8149-4491-95B2-DE11051C861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8" name="Date_DateCustomA">
            <a:extLst>
              <a:ext uri="{FF2B5EF4-FFF2-40B4-BE49-F238E27FC236}">
                <a16:creationId xmlns:a16="http://schemas.microsoft.com/office/drawing/2014/main" id="{D2C9554E-F561-4DDA-B278-92702108D9BF}"/>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D87C231-B55D-4431-A5F2-EEAB228DD513}" type="datetime1">
              <a:rPr lang="en-GB" smtClean="0"/>
              <a:t>31/01/2020</a:t>
            </a:fld>
            <a:endParaRPr lang="en-GB"/>
          </a:p>
        </p:txBody>
      </p:sp>
    </p:spTree>
    <p:extLst>
      <p:ext uri="{BB962C8B-B14F-4D97-AF65-F5344CB8AC3E}">
        <p14:creationId xmlns:p14="http://schemas.microsoft.com/office/powerpoint/2010/main" val="22259702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nd fact text">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4" y="1645033"/>
            <a:ext cx="7329487"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ext Placeholder 6">
            <a:extLst>
              <a:ext uri="{FF2B5EF4-FFF2-40B4-BE49-F238E27FC236}">
                <a16:creationId xmlns:a16="http://schemas.microsoft.com/office/drawing/2014/main" id="{89007D2D-A158-459C-BE2E-0A1D348DA7C9}"/>
              </a:ext>
            </a:extLst>
          </p:cNvPr>
          <p:cNvSpPr>
            <a:spLocks noGrp="1"/>
          </p:cNvSpPr>
          <p:nvPr>
            <p:ph type="body" sz="quarter" idx="15" hasCustomPrompt="1"/>
          </p:nvPr>
        </p:nvSpPr>
        <p:spPr>
          <a:xfrm>
            <a:off x="8942388" y="1644771"/>
            <a:ext cx="2444751" cy="4063616"/>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25" indent="-251925">
              <a:lnSpc>
                <a:spcPct val="100000"/>
              </a:lnSpc>
              <a:buFont typeface="Verdana" panose="020B0604030504040204" pitchFamily="34" charset="0"/>
              <a:buChar char="•"/>
              <a:defRPr sz="1600" i="0" baseline="0">
                <a:solidFill>
                  <a:schemeClr val="tx2"/>
                </a:solidFill>
              </a:defRPr>
            </a:lvl3pPr>
            <a:lvl4pPr marL="271382" indent="-271382">
              <a:lnSpc>
                <a:spcPct val="100000"/>
              </a:lnSpc>
              <a:buFont typeface="+mj-lt"/>
              <a:buAutoNum type="arabicPeriod"/>
              <a:defRPr sz="1600">
                <a:solidFill>
                  <a:schemeClr val="tx2"/>
                </a:solidFill>
              </a:defRPr>
            </a:lvl4pPr>
            <a:lvl5pPr marL="271382" indent="-271382">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382" indent="-271382">
              <a:buClr>
                <a:schemeClr val="tx2"/>
              </a:buClr>
              <a:buFont typeface="+mj-lt"/>
              <a:buAutoNum type="arabicParenR"/>
              <a:defRPr sz="1000">
                <a:solidFill>
                  <a:schemeClr val="tx2"/>
                </a:solidFill>
              </a:defRPr>
            </a:lvl8pPr>
            <a:lvl9pPr marL="271382" indent="-271382">
              <a:buClr>
                <a:schemeClr val="tx2"/>
              </a:buClr>
              <a:buFont typeface="+mj-lt"/>
              <a:buAutoNum type="alphaLcParenR"/>
              <a:defRPr sz="1000">
                <a:solidFill>
                  <a:schemeClr val="tx2"/>
                </a:solidFill>
              </a:defRPr>
            </a:lvl9pPr>
          </a:lstStyle>
          <a:p>
            <a:pPr lvl="0"/>
            <a:r>
              <a:rPr lang="en-GB"/>
              <a:t>12,3</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Text Placeholder 6">
            <a:extLst>
              <a:ext uri="{FF2B5EF4-FFF2-40B4-BE49-F238E27FC236}">
                <a16:creationId xmlns:a16="http://schemas.microsoft.com/office/drawing/2014/main" id="{99C5C721-7970-4C21-B42B-33753616C1B3}"/>
              </a:ext>
            </a:extLst>
          </p:cNvPr>
          <p:cNvSpPr>
            <a:spLocks noGrp="1"/>
          </p:cNvSpPr>
          <p:nvPr>
            <p:ph type="body" sz="quarter" idx="14" hasCustomPrompt="1"/>
          </p:nvPr>
        </p:nvSpPr>
        <p:spPr>
          <a:xfrm>
            <a:off x="8942388" y="4992415"/>
            <a:ext cx="2444750" cy="715973"/>
          </a:xfrm>
        </p:spPr>
        <p:txBody>
          <a:bodyPr lIns="0" anchor="b" anchorCtr="0"/>
          <a:lstStyle>
            <a:lvl1pPr marL="228531" indent="-228531">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Note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grpSp>
        <p:nvGrpSpPr>
          <p:cNvPr id="3" name="Group 2">
            <a:extLst>
              <a:ext uri="{FF2B5EF4-FFF2-40B4-BE49-F238E27FC236}">
                <a16:creationId xmlns:a16="http://schemas.microsoft.com/office/drawing/2014/main" id="{CBDD567F-EFA3-4304-9F2D-5128B34EFFF1}"/>
              </a:ext>
            </a:extLst>
          </p:cNvPr>
          <p:cNvGrpSpPr/>
          <p:nvPr userDrawn="1"/>
        </p:nvGrpSpPr>
        <p:grpSpPr>
          <a:xfrm>
            <a:off x="-1980493" y="3538621"/>
            <a:ext cx="1796791" cy="2907588"/>
            <a:chOff x="12403271" y="-1"/>
            <a:chExt cx="1796791" cy="2907588"/>
          </a:xfrm>
        </p:grpSpPr>
        <p:grpSp>
          <p:nvGrpSpPr>
            <p:cNvPr id="12" name="Group 11">
              <a:extLst>
                <a:ext uri="{FF2B5EF4-FFF2-40B4-BE49-F238E27FC236}">
                  <a16:creationId xmlns:a16="http://schemas.microsoft.com/office/drawing/2014/main" id="{FA367DCD-123C-45F4-87EB-1586FA603E3A}"/>
                </a:ext>
              </a:extLst>
            </p:cNvPr>
            <p:cNvGrpSpPr/>
            <p:nvPr userDrawn="1"/>
          </p:nvGrpSpPr>
          <p:grpSpPr>
            <a:xfrm>
              <a:off x="12403271" y="-1"/>
              <a:ext cx="1796791" cy="2907588"/>
              <a:chOff x="9009867" y="1645032"/>
              <a:chExt cx="2365739" cy="3828268"/>
            </a:xfrm>
          </p:grpSpPr>
          <p:sp>
            <p:nvSpPr>
              <p:cNvPr id="17" name="Rectangle: Rounded Corners 16">
                <a:extLst>
                  <a:ext uri="{FF2B5EF4-FFF2-40B4-BE49-F238E27FC236}">
                    <a16:creationId xmlns:a16="http://schemas.microsoft.com/office/drawing/2014/main" id="{93B8FE7B-9EF6-429C-AC7B-79E85DFB481D}"/>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solidFill>
                    <a:schemeClr val="accent3"/>
                  </a:solidFill>
                </a:endParaRPr>
              </a:p>
            </p:txBody>
          </p:sp>
          <p:pic>
            <p:nvPicPr>
              <p:cNvPr id="15" name="Picture 14">
                <a:extLst>
                  <a:ext uri="{FF2B5EF4-FFF2-40B4-BE49-F238E27FC236}">
                    <a16:creationId xmlns:a16="http://schemas.microsoft.com/office/drawing/2014/main" id="{132FA97E-008F-4B07-B688-A7B22404D82A}"/>
                  </a:ext>
                </a:extLst>
              </p:cNvPr>
              <p:cNvPicPr>
                <a:picLocks noChangeAspect="1"/>
              </p:cNvPicPr>
              <p:nvPr/>
            </p:nvPicPr>
            <p:blipFill>
              <a:blip r:embed="rId2"/>
              <a:stretch>
                <a:fillRect/>
              </a:stretch>
            </p:blipFill>
            <p:spPr>
              <a:xfrm>
                <a:off x="9182748" y="1852126"/>
                <a:ext cx="599367" cy="280555"/>
              </a:xfrm>
              <a:prstGeom prst="rect">
                <a:avLst/>
              </a:prstGeom>
            </p:spPr>
          </p:pic>
          <p:sp>
            <p:nvSpPr>
              <p:cNvPr id="16" name="TextBox 15">
                <a:extLst>
                  <a:ext uri="{FF2B5EF4-FFF2-40B4-BE49-F238E27FC236}">
                    <a16:creationId xmlns:a16="http://schemas.microsoft.com/office/drawing/2014/main" id="{8F49FA4C-A0C7-484D-9CD0-A2B1528B3A2E}"/>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6" marR="0" indent="-25392" algn="l" defTabSz="457063" rtl="0" eaLnBrk="0" fontAlgn="base" latinLnBrk="0" hangingPunct="0">
                  <a:spcBef>
                    <a:spcPct val="0"/>
                  </a:spcBef>
                  <a:spcAft>
                    <a:spcPts val="600"/>
                  </a:spcAft>
                  <a:buClrTx/>
                  <a:buSzTx/>
                  <a:tabLst/>
                </a:pP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9" name="Picture 8">
              <a:extLst>
                <a:ext uri="{FF2B5EF4-FFF2-40B4-BE49-F238E27FC236}">
                  <a16:creationId xmlns:a16="http://schemas.microsoft.com/office/drawing/2014/main" id="{760E582F-46F7-4DF2-ABCB-E07E85419FF4}"/>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
        <p:nvSpPr>
          <p:cNvPr id="14" name="Footer Placeholder 4">
            <a:extLst>
              <a:ext uri="{FF2B5EF4-FFF2-40B4-BE49-F238E27FC236}">
                <a16:creationId xmlns:a16="http://schemas.microsoft.com/office/drawing/2014/main" id="{67D61A51-31AF-4082-AFF9-2D4AE9DB7C8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9" name="Date_DateCustomA">
            <a:extLst>
              <a:ext uri="{FF2B5EF4-FFF2-40B4-BE49-F238E27FC236}">
                <a16:creationId xmlns:a16="http://schemas.microsoft.com/office/drawing/2014/main" id="{8BB7FA2D-0C66-4D42-8CC8-567BD958137F}"/>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94239C4-79E3-44F4-98E6-FF31459E628A}" type="datetime1">
              <a:rPr lang="en-GB" smtClean="0"/>
              <a:t>31/01/2020</a:t>
            </a:fld>
            <a:endParaRPr lang="en-GB"/>
          </a:p>
        </p:txBody>
      </p:sp>
    </p:spTree>
    <p:extLst>
      <p:ext uri="{BB962C8B-B14F-4D97-AF65-F5344CB8AC3E}">
        <p14:creationId xmlns:p14="http://schemas.microsoft.com/office/powerpoint/2010/main" val="630921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nd two fact texts">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4" y="1645033"/>
            <a:ext cx="4071936"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ext Placeholder 6">
            <a:extLst>
              <a:ext uri="{FF2B5EF4-FFF2-40B4-BE49-F238E27FC236}">
                <a16:creationId xmlns:a16="http://schemas.microsoft.com/office/drawing/2014/main" id="{559CAE46-C6D8-48BD-A372-1CDE93E9CCA9}"/>
              </a:ext>
            </a:extLst>
          </p:cNvPr>
          <p:cNvSpPr>
            <a:spLocks noGrp="1"/>
          </p:cNvSpPr>
          <p:nvPr>
            <p:ph type="body" sz="quarter" idx="13" hasCustomPrompt="1"/>
          </p:nvPr>
        </p:nvSpPr>
        <p:spPr>
          <a:xfrm>
            <a:off x="5684839" y="1644771"/>
            <a:ext cx="2443161" cy="4063616"/>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25" indent="-251925">
              <a:lnSpc>
                <a:spcPct val="100000"/>
              </a:lnSpc>
              <a:buFont typeface="Verdana" panose="020B0604030504040204" pitchFamily="34" charset="0"/>
              <a:buChar char="•"/>
              <a:defRPr sz="1600" i="0" baseline="0">
                <a:solidFill>
                  <a:schemeClr val="tx2"/>
                </a:solidFill>
              </a:defRPr>
            </a:lvl3pPr>
            <a:lvl4pPr marL="271382" indent="-271382">
              <a:lnSpc>
                <a:spcPct val="100000"/>
              </a:lnSpc>
              <a:buFont typeface="+mj-lt"/>
              <a:buAutoNum type="arabicPeriod"/>
              <a:defRPr sz="1600">
                <a:solidFill>
                  <a:schemeClr val="tx2"/>
                </a:solidFill>
              </a:defRPr>
            </a:lvl4pPr>
            <a:lvl5pPr marL="271382" indent="-271382">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382" indent="-271382">
              <a:buClr>
                <a:schemeClr val="tx2"/>
              </a:buClr>
              <a:buFont typeface="+mj-lt"/>
              <a:buAutoNum type="arabicParenR"/>
              <a:defRPr sz="1000">
                <a:solidFill>
                  <a:schemeClr val="tx2"/>
                </a:solidFill>
              </a:defRPr>
            </a:lvl8pPr>
            <a:lvl9pPr marL="271382" indent="-271382">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8" name="Text Placeholder 6">
            <a:extLst>
              <a:ext uri="{FF2B5EF4-FFF2-40B4-BE49-F238E27FC236}">
                <a16:creationId xmlns:a16="http://schemas.microsoft.com/office/drawing/2014/main" id="{67908BB7-3AA9-46B8-9F51-F98F86B5DB18}"/>
              </a:ext>
            </a:extLst>
          </p:cNvPr>
          <p:cNvSpPr>
            <a:spLocks noGrp="1"/>
          </p:cNvSpPr>
          <p:nvPr>
            <p:ph type="body" sz="quarter" idx="14" hasCustomPrompt="1"/>
          </p:nvPr>
        </p:nvSpPr>
        <p:spPr>
          <a:xfrm>
            <a:off x="8942388" y="1644771"/>
            <a:ext cx="2444750" cy="4063616"/>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25" indent="-251925">
              <a:lnSpc>
                <a:spcPct val="100000"/>
              </a:lnSpc>
              <a:buFont typeface="Verdana" panose="020B0604030504040204" pitchFamily="34" charset="0"/>
              <a:buChar char="•"/>
              <a:defRPr sz="1600" i="0" baseline="0">
                <a:solidFill>
                  <a:schemeClr val="tx2"/>
                </a:solidFill>
              </a:defRPr>
            </a:lvl3pPr>
            <a:lvl4pPr marL="271382" indent="-271382">
              <a:lnSpc>
                <a:spcPct val="100000"/>
              </a:lnSpc>
              <a:buFont typeface="+mj-lt"/>
              <a:buAutoNum type="arabicPeriod"/>
              <a:defRPr sz="1600">
                <a:solidFill>
                  <a:schemeClr val="tx2"/>
                </a:solidFill>
              </a:defRPr>
            </a:lvl4pPr>
            <a:lvl5pPr marL="271382" indent="-271382">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382" indent="-271382">
              <a:buClr>
                <a:schemeClr val="tx2"/>
              </a:buClr>
              <a:buFont typeface="+mj-lt"/>
              <a:buAutoNum type="arabicParenR"/>
              <a:defRPr sz="1000">
                <a:solidFill>
                  <a:schemeClr val="tx2"/>
                </a:solidFill>
              </a:defRPr>
            </a:lvl8pPr>
            <a:lvl9pPr marL="271382" indent="-271382">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3" name="Footer Placeholder 4">
            <a:extLst>
              <a:ext uri="{FF2B5EF4-FFF2-40B4-BE49-F238E27FC236}">
                <a16:creationId xmlns:a16="http://schemas.microsoft.com/office/drawing/2014/main" id="{CE9B38D5-AD3D-4AE8-88F2-0F9D25BB30C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5" name="Date_DateCustomA">
            <a:extLst>
              <a:ext uri="{FF2B5EF4-FFF2-40B4-BE49-F238E27FC236}">
                <a16:creationId xmlns:a16="http://schemas.microsoft.com/office/drawing/2014/main" id="{1AC23FC6-140A-4E04-B1F9-995F52FC873F}"/>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11A79A3-67DC-4B72-9F81-E3CE67B78F58}" type="datetime1">
              <a:rPr lang="en-GB" smtClean="0"/>
              <a:t>31/01/2020</a:t>
            </a:fld>
            <a:endParaRPr lang="en-GB"/>
          </a:p>
        </p:txBody>
      </p:sp>
      <p:grpSp>
        <p:nvGrpSpPr>
          <p:cNvPr id="16" name="Group 15">
            <a:extLst>
              <a:ext uri="{FF2B5EF4-FFF2-40B4-BE49-F238E27FC236}">
                <a16:creationId xmlns:a16="http://schemas.microsoft.com/office/drawing/2014/main" id="{482F1A21-DB0B-44A1-8EBE-E26897290FD2}"/>
              </a:ext>
            </a:extLst>
          </p:cNvPr>
          <p:cNvGrpSpPr/>
          <p:nvPr userDrawn="1"/>
        </p:nvGrpSpPr>
        <p:grpSpPr>
          <a:xfrm>
            <a:off x="-1980493" y="3538621"/>
            <a:ext cx="1796791" cy="2907588"/>
            <a:chOff x="12403271" y="-1"/>
            <a:chExt cx="1796791" cy="2907588"/>
          </a:xfrm>
        </p:grpSpPr>
        <p:grpSp>
          <p:nvGrpSpPr>
            <p:cNvPr id="17" name="Group 16">
              <a:extLst>
                <a:ext uri="{FF2B5EF4-FFF2-40B4-BE49-F238E27FC236}">
                  <a16:creationId xmlns:a16="http://schemas.microsoft.com/office/drawing/2014/main" id="{CA6B9EE2-783B-41AA-AC77-4DB0F5ED032D}"/>
                </a:ext>
              </a:extLst>
            </p:cNvPr>
            <p:cNvGrpSpPr/>
            <p:nvPr userDrawn="1"/>
          </p:nvGrpSpPr>
          <p:grpSpPr>
            <a:xfrm>
              <a:off x="12403271" y="-1"/>
              <a:ext cx="1796791" cy="2907588"/>
              <a:chOff x="9009867" y="1645032"/>
              <a:chExt cx="2365739" cy="3828268"/>
            </a:xfrm>
          </p:grpSpPr>
          <p:sp>
            <p:nvSpPr>
              <p:cNvPr id="19" name="Rectangle: Rounded Corners 18">
                <a:extLst>
                  <a:ext uri="{FF2B5EF4-FFF2-40B4-BE49-F238E27FC236}">
                    <a16:creationId xmlns:a16="http://schemas.microsoft.com/office/drawing/2014/main" id="{01B83249-39D6-4252-BB3B-A6D96E90F9B0}"/>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solidFill>
                    <a:schemeClr val="accent3"/>
                  </a:solidFill>
                </a:endParaRPr>
              </a:p>
            </p:txBody>
          </p:sp>
          <p:pic>
            <p:nvPicPr>
              <p:cNvPr id="20" name="Picture 19">
                <a:extLst>
                  <a:ext uri="{FF2B5EF4-FFF2-40B4-BE49-F238E27FC236}">
                    <a16:creationId xmlns:a16="http://schemas.microsoft.com/office/drawing/2014/main" id="{C1B093AE-E011-42FE-AB95-66C9BFBDFAA1}"/>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1" name="TextBox 20">
                <a:extLst>
                  <a:ext uri="{FF2B5EF4-FFF2-40B4-BE49-F238E27FC236}">
                    <a16:creationId xmlns:a16="http://schemas.microsoft.com/office/drawing/2014/main" id="{C5F1A727-495B-4982-B3C7-671F9B44F5C2}"/>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6" marR="0" indent="-25392" algn="l" defTabSz="457063" rtl="0" eaLnBrk="0" fontAlgn="base" latinLnBrk="0" hangingPunct="0">
                  <a:spcBef>
                    <a:spcPct val="0"/>
                  </a:spcBef>
                  <a:spcAft>
                    <a:spcPts val="600"/>
                  </a:spcAft>
                  <a:buClrTx/>
                  <a:buSzTx/>
                  <a:tabLst/>
                </a:pP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18" name="Picture 17">
              <a:extLst>
                <a:ext uri="{FF2B5EF4-FFF2-40B4-BE49-F238E27FC236}">
                  <a16:creationId xmlns:a16="http://schemas.microsoft.com/office/drawing/2014/main" id="{6BE0B471-FCB7-47D8-9FB4-678E9DA02E84}"/>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Tree>
    <p:extLst>
      <p:ext uri="{BB962C8B-B14F-4D97-AF65-F5344CB8AC3E}">
        <p14:creationId xmlns:p14="http://schemas.microsoft.com/office/powerpoint/2010/main" val="425478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act text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798514" y="453601"/>
            <a:ext cx="10588624" cy="748800"/>
          </a:xfrm>
        </p:spPr>
        <p:txBody>
          <a:bodyPr/>
          <a:lstStyle/>
          <a:p>
            <a:r>
              <a:rPr lang="en-US"/>
              <a:t>Click to edit Master title style</a:t>
            </a:r>
            <a:endParaRPr lang="en-GB"/>
          </a:p>
        </p:txBody>
      </p:sp>
      <p:sp>
        <p:nvSpPr>
          <p:cNvPr id="3" name="Content Placeholder 2"/>
          <p:cNvSpPr>
            <a:spLocks noGrp="1"/>
          </p:cNvSpPr>
          <p:nvPr>
            <p:ph idx="1" hasCustomPrompt="1"/>
          </p:nvPr>
        </p:nvSpPr>
        <p:spPr>
          <a:xfrm>
            <a:off x="4056064" y="1645033"/>
            <a:ext cx="7331074"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Placeholder 6">
            <a:extLst>
              <a:ext uri="{FF2B5EF4-FFF2-40B4-BE49-F238E27FC236}">
                <a16:creationId xmlns:a16="http://schemas.microsoft.com/office/drawing/2014/main" id="{344D76E6-1904-4038-80C4-8BC46CEBB703}"/>
              </a:ext>
            </a:extLst>
          </p:cNvPr>
          <p:cNvSpPr>
            <a:spLocks noGrp="1"/>
          </p:cNvSpPr>
          <p:nvPr>
            <p:ph type="body" sz="quarter" idx="15" hasCustomPrompt="1"/>
          </p:nvPr>
        </p:nvSpPr>
        <p:spPr>
          <a:xfrm>
            <a:off x="798514" y="1644771"/>
            <a:ext cx="2443162" cy="4063616"/>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25" indent="-251925">
              <a:lnSpc>
                <a:spcPct val="100000"/>
              </a:lnSpc>
              <a:buFont typeface="Verdana" panose="020B0604030504040204" pitchFamily="34" charset="0"/>
              <a:buChar char="•"/>
              <a:defRPr sz="1600" i="0" baseline="0">
                <a:solidFill>
                  <a:schemeClr val="tx2"/>
                </a:solidFill>
              </a:defRPr>
            </a:lvl3pPr>
            <a:lvl4pPr marL="271382" indent="-271382">
              <a:lnSpc>
                <a:spcPct val="100000"/>
              </a:lnSpc>
              <a:buFont typeface="+mj-lt"/>
              <a:buAutoNum type="arabicPeriod"/>
              <a:defRPr sz="1600">
                <a:solidFill>
                  <a:schemeClr val="tx2"/>
                </a:solidFill>
              </a:defRPr>
            </a:lvl4pPr>
            <a:lvl5pPr marL="271382" indent="-271382">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382" indent="-271382">
              <a:buClr>
                <a:schemeClr val="tx2"/>
              </a:buClr>
              <a:buFont typeface="+mj-lt"/>
              <a:buAutoNum type="arabicParenR"/>
              <a:defRPr sz="1000">
                <a:solidFill>
                  <a:schemeClr val="tx2"/>
                </a:solidFill>
              </a:defRPr>
            </a:lvl8pPr>
            <a:lvl9pPr marL="271382" indent="-271382">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0" name="Text Placeholder 6">
            <a:extLst>
              <a:ext uri="{FF2B5EF4-FFF2-40B4-BE49-F238E27FC236}">
                <a16:creationId xmlns:a16="http://schemas.microsoft.com/office/drawing/2014/main" id="{6CAB1BFF-44E8-48FF-AF80-4144B6650AAE}"/>
              </a:ext>
            </a:extLst>
          </p:cNvPr>
          <p:cNvSpPr>
            <a:spLocks noGrp="1"/>
          </p:cNvSpPr>
          <p:nvPr>
            <p:ph type="body" sz="quarter" idx="14" hasCustomPrompt="1"/>
          </p:nvPr>
        </p:nvSpPr>
        <p:spPr>
          <a:xfrm>
            <a:off x="798515" y="4992415"/>
            <a:ext cx="2443161" cy="715973"/>
          </a:xfrm>
        </p:spPr>
        <p:txBody>
          <a:bodyPr lIns="0" anchor="b" anchorCtr="0"/>
          <a:lstStyle>
            <a:lvl1pPr marL="228531" indent="-228531">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Note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27" name="Footer Placeholder 4">
            <a:extLst>
              <a:ext uri="{FF2B5EF4-FFF2-40B4-BE49-F238E27FC236}">
                <a16:creationId xmlns:a16="http://schemas.microsoft.com/office/drawing/2014/main" id="{BB98BEF1-8B24-44DD-B00E-B069E4D5CA5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29" name="Date_DateCustomA">
            <a:extLst>
              <a:ext uri="{FF2B5EF4-FFF2-40B4-BE49-F238E27FC236}">
                <a16:creationId xmlns:a16="http://schemas.microsoft.com/office/drawing/2014/main" id="{5AF2CA37-37E6-4F35-A8D3-13E15E8256C8}"/>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FE2D1A8-F0F2-45A0-BC86-0CF97B4830DD}" type="datetime1">
              <a:rPr lang="en-GB" smtClean="0"/>
              <a:t>31/01/2020</a:t>
            </a:fld>
            <a:endParaRPr lang="en-GB"/>
          </a:p>
        </p:txBody>
      </p:sp>
      <p:grpSp>
        <p:nvGrpSpPr>
          <p:cNvPr id="15" name="Group 14">
            <a:extLst>
              <a:ext uri="{FF2B5EF4-FFF2-40B4-BE49-F238E27FC236}">
                <a16:creationId xmlns:a16="http://schemas.microsoft.com/office/drawing/2014/main" id="{4C08E95C-A108-449E-AA24-2989A4642A1B}"/>
              </a:ext>
            </a:extLst>
          </p:cNvPr>
          <p:cNvGrpSpPr/>
          <p:nvPr userDrawn="1"/>
        </p:nvGrpSpPr>
        <p:grpSpPr>
          <a:xfrm>
            <a:off x="-1980493" y="3538621"/>
            <a:ext cx="1796791" cy="2907588"/>
            <a:chOff x="12403271" y="-1"/>
            <a:chExt cx="1796791" cy="2907588"/>
          </a:xfrm>
        </p:grpSpPr>
        <p:grpSp>
          <p:nvGrpSpPr>
            <p:cNvPr id="16" name="Group 15">
              <a:extLst>
                <a:ext uri="{FF2B5EF4-FFF2-40B4-BE49-F238E27FC236}">
                  <a16:creationId xmlns:a16="http://schemas.microsoft.com/office/drawing/2014/main" id="{067BA9E9-E6FD-43CD-9C63-CB59B98DE9FA}"/>
                </a:ext>
              </a:extLst>
            </p:cNvPr>
            <p:cNvGrpSpPr/>
            <p:nvPr userDrawn="1"/>
          </p:nvGrpSpPr>
          <p:grpSpPr>
            <a:xfrm>
              <a:off x="12403271" y="-1"/>
              <a:ext cx="1796791" cy="2907588"/>
              <a:chOff x="9009867" y="1645032"/>
              <a:chExt cx="2365739" cy="3828268"/>
            </a:xfrm>
          </p:grpSpPr>
          <p:sp>
            <p:nvSpPr>
              <p:cNvPr id="18" name="Rectangle: Rounded Corners 17">
                <a:extLst>
                  <a:ext uri="{FF2B5EF4-FFF2-40B4-BE49-F238E27FC236}">
                    <a16:creationId xmlns:a16="http://schemas.microsoft.com/office/drawing/2014/main" id="{C4ED11A2-1FA8-4D5C-95DC-296255DA7DE6}"/>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solidFill>
                    <a:schemeClr val="accent3"/>
                  </a:solidFill>
                </a:endParaRPr>
              </a:p>
            </p:txBody>
          </p:sp>
          <p:pic>
            <p:nvPicPr>
              <p:cNvPr id="19" name="Picture 18">
                <a:extLst>
                  <a:ext uri="{FF2B5EF4-FFF2-40B4-BE49-F238E27FC236}">
                    <a16:creationId xmlns:a16="http://schemas.microsoft.com/office/drawing/2014/main" id="{65E16663-E9F6-4D4C-9422-559BC29D6C4C}"/>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1" name="TextBox 20">
                <a:extLst>
                  <a:ext uri="{FF2B5EF4-FFF2-40B4-BE49-F238E27FC236}">
                    <a16:creationId xmlns:a16="http://schemas.microsoft.com/office/drawing/2014/main" id="{28EF9199-7D6F-4B6A-AF35-F75259366BE9}"/>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6" marR="0" indent="-25392" algn="l" defTabSz="457063" rtl="0" eaLnBrk="0" fontAlgn="base" latinLnBrk="0" hangingPunct="0">
                  <a:spcBef>
                    <a:spcPct val="0"/>
                  </a:spcBef>
                  <a:spcAft>
                    <a:spcPts val="600"/>
                  </a:spcAft>
                  <a:buClrTx/>
                  <a:buSzTx/>
                  <a:tabLst/>
                </a:pP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17" name="Picture 16">
              <a:extLst>
                <a:ext uri="{FF2B5EF4-FFF2-40B4-BE49-F238E27FC236}">
                  <a16:creationId xmlns:a16="http://schemas.microsoft.com/office/drawing/2014/main" id="{B77BCF0F-D12B-4ADD-B578-30EC974B1EF4}"/>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Tree>
    <p:extLst>
      <p:ext uri="{BB962C8B-B14F-4D97-AF65-F5344CB8AC3E}">
        <p14:creationId xmlns:p14="http://schemas.microsoft.com/office/powerpoint/2010/main" val="2605714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and image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556C8-A731-4240-9800-194A4F70A1D8}"/>
              </a:ext>
            </a:extLst>
          </p:cNvPr>
          <p:cNvSpPr>
            <a:spLocks noGrp="1"/>
          </p:cNvSpPr>
          <p:nvPr>
            <p:ph type="title"/>
          </p:nvPr>
        </p:nvSpPr>
        <p:spPr>
          <a:xfrm>
            <a:off x="798514" y="452543"/>
            <a:ext cx="4071936" cy="748800"/>
          </a:xfrm>
        </p:spPr>
        <p:txBody>
          <a:bodyPr/>
          <a:lstStyle/>
          <a:p>
            <a:r>
              <a:rPr lang="en-US"/>
              <a:t>Click to edit Master title style</a:t>
            </a:r>
            <a:endParaRPr lang="en-GB"/>
          </a:p>
        </p:txBody>
      </p:sp>
      <p:sp>
        <p:nvSpPr>
          <p:cNvPr id="7" name="Content Placeholder 2">
            <a:extLst>
              <a:ext uri="{FF2B5EF4-FFF2-40B4-BE49-F238E27FC236}">
                <a16:creationId xmlns:a16="http://schemas.microsoft.com/office/drawing/2014/main" id="{F530FD33-AB9C-4A88-9BBB-1E385B91358C}"/>
              </a:ext>
            </a:extLst>
          </p:cNvPr>
          <p:cNvSpPr>
            <a:spLocks noGrp="1"/>
          </p:cNvSpPr>
          <p:nvPr>
            <p:ph idx="17" hasCustomPrompt="1"/>
          </p:nvPr>
        </p:nvSpPr>
        <p:spPr>
          <a:xfrm>
            <a:off x="798514" y="1645033"/>
            <a:ext cx="4071937"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Text Placeholder 6">
            <a:extLst>
              <a:ext uri="{FF2B5EF4-FFF2-40B4-BE49-F238E27FC236}">
                <a16:creationId xmlns:a16="http://schemas.microsoft.com/office/drawing/2014/main" id="{9C52035C-C8B1-4C44-976C-626BFFA7790E}"/>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537029"/>
            <a:ext cx="5702300" cy="4853118"/>
          </a:xfrm>
          <a:solidFill>
            <a:srgbClr val="F6F6F4"/>
          </a:solidFill>
        </p:spPr>
        <p:txBody>
          <a:bodyPr tIns="0" anchor="t" anchorCtr="0"/>
          <a:lstStyle>
            <a:lvl1pPr>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8" name="Footer Placeholder 4">
            <a:extLst>
              <a:ext uri="{FF2B5EF4-FFF2-40B4-BE49-F238E27FC236}">
                <a16:creationId xmlns:a16="http://schemas.microsoft.com/office/drawing/2014/main" id="{49DC368E-8BDB-41BB-B406-A3B0A25665D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1" name="Date_DateCustomA">
            <a:extLst>
              <a:ext uri="{FF2B5EF4-FFF2-40B4-BE49-F238E27FC236}">
                <a16:creationId xmlns:a16="http://schemas.microsoft.com/office/drawing/2014/main" id="{6531AD21-BE76-4592-909B-A3B963868059}"/>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D59A246A-B084-41C4-A8F2-4459AD045C2B}" type="datetime1">
              <a:rPr lang="en-GB" smtClean="0"/>
              <a:t>31/01/2020</a:t>
            </a:fld>
            <a:endParaRPr lang="en-GB"/>
          </a:p>
        </p:txBody>
      </p:sp>
    </p:spTree>
    <p:extLst>
      <p:ext uri="{BB962C8B-B14F-4D97-AF65-F5344CB8AC3E}">
        <p14:creationId xmlns:p14="http://schemas.microsoft.com/office/powerpoint/2010/main" val="123287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514" y="453600"/>
            <a:ext cx="10588624" cy="748800"/>
          </a:xfrm>
        </p:spPr>
        <p:txBody>
          <a:bodyPr/>
          <a:lstStyle>
            <a:lvl1pPr>
              <a:defRPr>
                <a:solidFill>
                  <a:schemeClr val="bg1"/>
                </a:solidFill>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513" y="1633538"/>
            <a:ext cx="10588625" cy="4087812"/>
          </a:xfrm>
        </p:spPr>
        <p:txBody>
          <a:bodyPr/>
          <a:lstStyle>
            <a:lvl1pPr marL="361950" indent="-361950">
              <a:buFont typeface="+mj-lt"/>
              <a:buAutoNum type="arabicPeriod"/>
              <a:defRPr sz="1400" b="1" cap="all" baseline="0">
                <a:solidFill>
                  <a:schemeClr val="bg1"/>
                </a:solidFill>
              </a:defRPr>
            </a:lvl1pPr>
            <a:lvl2pPr marL="627063" indent="-265113">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4" name="Freeform 5">
            <a:extLst>
              <a:ext uri="{FF2B5EF4-FFF2-40B4-BE49-F238E27FC236}">
                <a16:creationId xmlns:a16="http://schemas.microsoft.com/office/drawing/2014/main" id="{428454B1-AE1A-41EC-AD14-E0008864B561}"/>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ooter Placeholder 4">
            <a:extLst>
              <a:ext uri="{FF2B5EF4-FFF2-40B4-BE49-F238E27FC236}">
                <a16:creationId xmlns:a16="http://schemas.microsoft.com/office/drawing/2014/main" id="{3023EA8A-7243-49C8-8C39-DC7F2EDABC60}"/>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E4B7CCAA-D6B7-4C03-8055-C0100E225D33}" type="datetime1">
              <a:rPr lang="en-GB" smtClean="0"/>
              <a:t>31/01/2020</a:t>
            </a:fld>
            <a:endParaRPr lang="en-GB" dirty="0"/>
          </a:p>
        </p:txBody>
      </p:sp>
    </p:spTree>
    <p:extLst>
      <p:ext uri="{BB962C8B-B14F-4D97-AF65-F5344CB8AC3E}">
        <p14:creationId xmlns:p14="http://schemas.microsoft.com/office/powerpoint/2010/main" val="13122035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E71F-8FC2-4DE4-9423-EE57143478CB}"/>
              </a:ext>
            </a:extLst>
          </p:cNvPr>
          <p:cNvSpPr>
            <a:spLocks noGrp="1"/>
          </p:cNvSpPr>
          <p:nvPr>
            <p:ph type="title"/>
          </p:nvPr>
        </p:nvSpPr>
        <p:spPr>
          <a:xfrm>
            <a:off x="798513" y="452543"/>
            <a:ext cx="2443162" cy="748800"/>
          </a:xfrm>
        </p:spPr>
        <p:txBody>
          <a:bodyPr/>
          <a:lstStyle/>
          <a:p>
            <a:r>
              <a:rPr lang="en-US"/>
              <a:t>Click to edit Master title style</a:t>
            </a:r>
            <a:endParaRPr lang="en-GB"/>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4" y="1645033"/>
            <a:ext cx="2443162" cy="4062030"/>
          </a:xfrm>
        </p:spPr>
        <p:txBody>
          <a:bodyPr/>
          <a:lstStyle>
            <a:lvl4pPr>
              <a:defRPr sz="1400"/>
            </a:lvl4pPr>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4056064" y="5390147"/>
            <a:ext cx="7331075"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4056064" y="537029"/>
            <a:ext cx="7331075" cy="4853118"/>
          </a:xfrm>
          <a:solidFill>
            <a:srgbClr val="F6F6F4"/>
          </a:solidFill>
        </p:spPr>
        <p:txBody>
          <a:bodyPr tIns="0" anchor="t" anchorCtr="0"/>
          <a:lstStyle>
            <a:lvl1pPr>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7" name="Footer Placeholder 4">
            <a:extLst>
              <a:ext uri="{FF2B5EF4-FFF2-40B4-BE49-F238E27FC236}">
                <a16:creationId xmlns:a16="http://schemas.microsoft.com/office/drawing/2014/main" id="{E7D9B79D-FD5C-45BD-97EA-6B24E7C0045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9" name="Date_DateCustomA">
            <a:extLst>
              <a:ext uri="{FF2B5EF4-FFF2-40B4-BE49-F238E27FC236}">
                <a16:creationId xmlns:a16="http://schemas.microsoft.com/office/drawing/2014/main" id="{11E666E0-9E5A-4A77-8B2D-91C35C22746F}"/>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66D91FA-0CDC-4D67-8271-D20221BBC300}" type="datetime1">
              <a:rPr lang="en-GB" smtClean="0"/>
              <a:t>31/01/2020</a:t>
            </a:fld>
            <a:endParaRPr lang="en-GB"/>
          </a:p>
        </p:txBody>
      </p:sp>
    </p:spTree>
    <p:extLst>
      <p:ext uri="{BB962C8B-B14F-4D97-AF65-F5344CB8AC3E}">
        <p14:creationId xmlns:p14="http://schemas.microsoft.com/office/powerpoint/2010/main" val="3579868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image (C)">
    <p:spTree>
      <p:nvGrpSpPr>
        <p:cNvPr id="1" name=""/>
        <p:cNvGrpSpPr/>
        <p:nvPr/>
      </p:nvGrpSpPr>
      <p:grpSpPr>
        <a:xfrm>
          <a:off x="0" y="0"/>
          <a:ext cx="0" cy="0"/>
          <a:chOff x="0" y="0"/>
          <a:chExt cx="0" cy="0"/>
        </a:xfrm>
      </p:grpSpPr>
      <p:sp>
        <p:nvSpPr>
          <p:cNvPr id="4" name="Title 1"/>
          <p:cNvSpPr>
            <a:spLocks noGrp="1"/>
          </p:cNvSpPr>
          <p:nvPr>
            <p:ph type="title"/>
          </p:nvPr>
        </p:nvSpPr>
        <p:spPr>
          <a:xfrm>
            <a:off x="798514" y="452543"/>
            <a:ext cx="10588625" cy="748800"/>
          </a:xfrm>
        </p:spPr>
        <p:txBody>
          <a:bodyPr/>
          <a:lstStyle/>
          <a:p>
            <a:r>
              <a:rPr lang="en-US"/>
              <a:t>Click to edit Master title style</a:t>
            </a:r>
            <a:endParaRPr lang="en-GB"/>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40" y="1645033"/>
            <a:ext cx="5702299" cy="3745114"/>
          </a:xfrm>
          <a:solidFill>
            <a:srgbClr val="F6F6F4"/>
          </a:solidFill>
        </p:spPr>
        <p:txBody>
          <a:bodyPr tIns="0" anchor="t" anchorCtr="0"/>
          <a:lstStyle>
            <a:lvl1pPr>
              <a:buNone/>
              <a:defRPr/>
            </a:lvl1pPr>
          </a:lstStyle>
          <a:p>
            <a:r>
              <a:rPr lang="en-GB" noProof="0"/>
              <a:t>Mark placeholder to insert image</a:t>
            </a:r>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4" y="1645033"/>
            <a:ext cx="4071937" cy="4063354"/>
          </a:xfrm>
        </p:spPr>
        <p:txBody>
          <a:bodyPr/>
          <a:lstStyle>
            <a:lvl4pPr>
              <a:defRPr sz="1400"/>
            </a:lvl4pPr>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6">
            <a:extLst>
              <a:ext uri="{FF2B5EF4-FFF2-40B4-BE49-F238E27FC236}">
                <a16:creationId xmlns:a16="http://schemas.microsoft.com/office/drawing/2014/main" id="{385A6CB6-503A-43E4-95E9-49CCA6BE0AA8}"/>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7" name="Footer Placeholder 4">
            <a:extLst>
              <a:ext uri="{FF2B5EF4-FFF2-40B4-BE49-F238E27FC236}">
                <a16:creationId xmlns:a16="http://schemas.microsoft.com/office/drawing/2014/main" id="{5BE177DB-3D97-4178-B41E-C5E88E6EF6F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1" name="Date_DateCustomA">
            <a:extLst>
              <a:ext uri="{FF2B5EF4-FFF2-40B4-BE49-F238E27FC236}">
                <a16:creationId xmlns:a16="http://schemas.microsoft.com/office/drawing/2014/main" id="{A29EE775-E260-4614-9C8B-28623B33C6B7}"/>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0E33FF8-57A8-4648-8344-D2D9BD342CB3}" type="datetime1">
              <a:rPr lang="en-GB" smtClean="0"/>
              <a:t>31/01/2020</a:t>
            </a:fld>
            <a:endParaRPr lang="en-GB"/>
          </a:p>
        </p:txBody>
      </p:sp>
    </p:spTree>
    <p:extLst>
      <p:ext uri="{BB962C8B-B14F-4D97-AF65-F5344CB8AC3E}">
        <p14:creationId xmlns:p14="http://schemas.microsoft.com/office/powerpoint/2010/main" val="3680452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2443162" cy="3745114"/>
          </a:xfrm>
          <a:solidFill>
            <a:srgbClr val="F6F6F4"/>
          </a:solidFill>
        </p:spPr>
        <p:txBody>
          <a:bodyPr tIns="0" anchor="t" anchorCtr="0"/>
          <a:lstStyle>
            <a:lvl1pPr marL="0" indent="0">
              <a:buNone/>
              <a:defRPr/>
            </a:lvl1pPr>
          </a:lstStyle>
          <a:p>
            <a:r>
              <a:rPr lang="en-GB" noProof="0"/>
              <a:t>Mark placeholder to insert image</a:t>
            </a:r>
          </a:p>
        </p:txBody>
      </p:sp>
      <p:sp>
        <p:nvSpPr>
          <p:cNvPr id="3" name="Title 2">
            <a:extLst>
              <a:ext uri="{FF2B5EF4-FFF2-40B4-BE49-F238E27FC236}">
                <a16:creationId xmlns:a16="http://schemas.microsoft.com/office/drawing/2014/main" id="{D10A7420-B42B-4A1E-801C-58F73E98E720}"/>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6" name="Content Placeholder 2">
            <a:extLst>
              <a:ext uri="{FF2B5EF4-FFF2-40B4-BE49-F238E27FC236}">
                <a16:creationId xmlns:a16="http://schemas.microsoft.com/office/drawing/2014/main" id="{EE94D7C6-6298-49CF-9E54-6442A65BE7EB}"/>
              </a:ext>
            </a:extLst>
          </p:cNvPr>
          <p:cNvSpPr>
            <a:spLocks noGrp="1"/>
          </p:cNvSpPr>
          <p:nvPr>
            <p:ph idx="1" hasCustomPrompt="1"/>
          </p:nvPr>
        </p:nvSpPr>
        <p:spPr>
          <a:xfrm>
            <a:off x="4056064" y="1645033"/>
            <a:ext cx="7331075"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6">
            <a:extLst>
              <a:ext uri="{FF2B5EF4-FFF2-40B4-BE49-F238E27FC236}">
                <a16:creationId xmlns:a16="http://schemas.microsoft.com/office/drawing/2014/main" id="{36C9629C-CF41-41C8-B234-06D2B62B588B}"/>
              </a:ext>
            </a:extLst>
          </p:cNvPr>
          <p:cNvSpPr>
            <a:spLocks noGrp="1"/>
          </p:cNvSpPr>
          <p:nvPr>
            <p:ph type="body" sz="quarter" idx="14" hasCustomPrompt="1"/>
          </p:nvPr>
        </p:nvSpPr>
        <p:spPr>
          <a:xfrm>
            <a:off x="796925" y="5390147"/>
            <a:ext cx="244475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7" name="Footer Placeholder 4">
            <a:extLst>
              <a:ext uri="{FF2B5EF4-FFF2-40B4-BE49-F238E27FC236}">
                <a16:creationId xmlns:a16="http://schemas.microsoft.com/office/drawing/2014/main" id="{F72ED723-2034-4873-8F5F-84CD3DF067D2}"/>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1" name="Date_DateCustomA">
            <a:extLst>
              <a:ext uri="{FF2B5EF4-FFF2-40B4-BE49-F238E27FC236}">
                <a16:creationId xmlns:a16="http://schemas.microsoft.com/office/drawing/2014/main" id="{70AABF26-1E97-4163-9AEB-8A08056A2CF2}"/>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5A2F0A9-24C0-4B3F-A3F0-7FA32867A870}" type="datetime1">
              <a:rPr lang="en-GB" smtClean="0"/>
              <a:t>31/01/2020</a:t>
            </a:fld>
            <a:endParaRPr lang="en-GB"/>
          </a:p>
        </p:txBody>
      </p:sp>
    </p:spTree>
    <p:extLst>
      <p:ext uri="{BB962C8B-B14F-4D97-AF65-F5344CB8AC3E}">
        <p14:creationId xmlns:p14="http://schemas.microsoft.com/office/powerpoint/2010/main" val="2273862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537030"/>
            <a:ext cx="10588624" cy="4853117"/>
          </a:xfrm>
          <a:solidFill>
            <a:srgbClr val="F6F6F4"/>
          </a:solidFill>
        </p:spPr>
        <p:txBody>
          <a:bodyPr tIns="0" anchor="t" anchorCtr="0"/>
          <a:lstStyle>
            <a:lvl1pPr>
              <a:buNone/>
              <a:defRPr/>
            </a:lvl1pPr>
          </a:lstStyle>
          <a:p>
            <a:r>
              <a:rPr lang="en-GB" noProof="0"/>
              <a:t>Mark placeholder to insert image</a:t>
            </a:r>
          </a:p>
        </p:txBody>
      </p:sp>
      <p:sp>
        <p:nvSpPr>
          <p:cNvPr id="4" name="Title 1"/>
          <p:cNvSpPr>
            <a:spLocks noGrp="1"/>
          </p:cNvSpPr>
          <p:nvPr>
            <p:ph type="title"/>
          </p:nvPr>
        </p:nvSpPr>
        <p:spPr>
          <a:xfrm>
            <a:off x="1612900" y="906699"/>
            <a:ext cx="3257550" cy="2158049"/>
          </a:xfrm>
        </p:spPr>
        <p:txBody>
          <a:bodyPr/>
          <a:lstStyle/>
          <a:p>
            <a:r>
              <a:rPr lang="en-US"/>
              <a:t>Click to edit Master title style</a:t>
            </a:r>
            <a:endParaRPr lang="en-GB"/>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796925" y="5390147"/>
            <a:ext cx="10590213"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7" name="Footer Placeholder 4">
            <a:extLst>
              <a:ext uri="{FF2B5EF4-FFF2-40B4-BE49-F238E27FC236}">
                <a16:creationId xmlns:a16="http://schemas.microsoft.com/office/drawing/2014/main" id="{040854D9-4A7F-43DD-ADEE-729ECE38A71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9" name="Date_DateCustomA">
            <a:extLst>
              <a:ext uri="{FF2B5EF4-FFF2-40B4-BE49-F238E27FC236}">
                <a16:creationId xmlns:a16="http://schemas.microsoft.com/office/drawing/2014/main" id="{13B009AD-71AF-4311-AB8D-836DCA3740CC}"/>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BD4288F-D8FF-481B-9955-55C112BE9437}" type="datetime1">
              <a:rPr lang="en-GB" smtClean="0"/>
              <a:t>31/01/2020</a:t>
            </a:fld>
            <a:endParaRPr lang="en-GB"/>
          </a:p>
        </p:txBody>
      </p:sp>
    </p:spTree>
    <p:extLst>
      <p:ext uri="{BB962C8B-B14F-4D97-AF65-F5344CB8AC3E}">
        <p14:creationId xmlns:p14="http://schemas.microsoft.com/office/powerpoint/2010/main" val="4223591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48E567-47F5-4B08-99D6-069385ECECE3}"/>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1" name="Text Placeholder 3">
            <a:extLst>
              <a:ext uri="{FF2B5EF4-FFF2-40B4-BE49-F238E27FC236}">
                <a16:creationId xmlns:a16="http://schemas.microsoft.com/office/drawing/2014/main" id="{E3950CBF-72E1-4385-99DA-211C9A719C86}"/>
              </a:ext>
            </a:extLst>
          </p:cNvPr>
          <p:cNvSpPr>
            <a:spLocks noGrp="1"/>
          </p:cNvSpPr>
          <p:nvPr>
            <p:ph type="body" sz="quarter" idx="18" hasCustomPrompt="1"/>
          </p:nvPr>
        </p:nvSpPr>
        <p:spPr>
          <a:xfrm>
            <a:off x="796926" y="5389082"/>
            <a:ext cx="40735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5" name="Text Placeholder 4">
            <a:extLst>
              <a:ext uri="{FF2B5EF4-FFF2-40B4-BE49-F238E27FC236}">
                <a16:creationId xmlns:a16="http://schemas.microsoft.com/office/drawing/2014/main" id="{45D561B5-A7F3-463C-BD8C-C2813F3D379D}"/>
              </a:ext>
            </a:extLst>
          </p:cNvPr>
          <p:cNvSpPr>
            <a:spLocks noGrp="1"/>
          </p:cNvSpPr>
          <p:nvPr>
            <p:ph type="body" sz="quarter" idx="19" hasCustomPrompt="1"/>
          </p:nvPr>
        </p:nvSpPr>
        <p:spPr>
          <a:xfrm>
            <a:off x="5684838" y="5389083"/>
            <a:ext cx="570230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798514" y="1645033"/>
            <a:ext cx="4071937" cy="3744048"/>
          </a:xfrm>
          <a:solidFill>
            <a:srgbClr val="F6F6F4"/>
          </a:solidFill>
        </p:spPr>
        <p:txBody>
          <a:bodyPr tIns="0" anchor="t" anchorCtr="0"/>
          <a:lstStyle>
            <a:lvl1pPr>
              <a:buNone/>
              <a:defRPr/>
            </a:lvl1pPr>
          </a:lstStyle>
          <a:p>
            <a:r>
              <a:rPr lang="en-GB" noProof="0"/>
              <a:t>Mark placeholder to insert image</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1645033"/>
            <a:ext cx="5702300" cy="3745114"/>
          </a:xfrm>
          <a:solidFill>
            <a:srgbClr val="F6F6F4"/>
          </a:solidFill>
        </p:spPr>
        <p:txBody>
          <a:bodyPr tIns="0" anchor="t" anchorCtr="0"/>
          <a:lstStyle>
            <a:lvl1pPr>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8" name="Footer Placeholder 4">
            <a:extLst>
              <a:ext uri="{FF2B5EF4-FFF2-40B4-BE49-F238E27FC236}">
                <a16:creationId xmlns:a16="http://schemas.microsoft.com/office/drawing/2014/main" id="{C5F701B6-51A4-429E-BAE7-303D346C10A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2" name="Date_DateCustomA">
            <a:extLst>
              <a:ext uri="{FF2B5EF4-FFF2-40B4-BE49-F238E27FC236}">
                <a16:creationId xmlns:a16="http://schemas.microsoft.com/office/drawing/2014/main" id="{AF6FCEB8-934A-4A77-A838-C33FC03CC5FA}"/>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14CB03E-4C95-4B32-B77A-78417993B530}" type="datetime1">
              <a:rPr lang="en-GB" smtClean="0"/>
              <a:t>31/01/2020</a:t>
            </a:fld>
            <a:endParaRPr lang="en-GB"/>
          </a:p>
        </p:txBody>
      </p:sp>
    </p:spTree>
    <p:extLst>
      <p:ext uri="{BB962C8B-B14F-4D97-AF65-F5344CB8AC3E}">
        <p14:creationId xmlns:p14="http://schemas.microsoft.com/office/powerpoint/2010/main" val="1356651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images (B)">
    <p:spTree>
      <p:nvGrpSpPr>
        <p:cNvPr id="1" name=""/>
        <p:cNvGrpSpPr/>
        <p:nvPr/>
      </p:nvGrpSpPr>
      <p:grpSpPr>
        <a:xfrm>
          <a:off x="0" y="0"/>
          <a:ext cx="0" cy="0"/>
          <a:chOff x="0" y="0"/>
          <a:chExt cx="0" cy="0"/>
        </a:xfrm>
      </p:grpSpPr>
      <p:sp>
        <p:nvSpPr>
          <p:cNvPr id="4" name="Title 1"/>
          <p:cNvSpPr>
            <a:spLocks noGrp="1"/>
          </p:cNvSpPr>
          <p:nvPr>
            <p:ph type="title"/>
          </p:nvPr>
        </p:nvSpPr>
        <p:spPr>
          <a:xfrm>
            <a:off x="798514" y="452543"/>
            <a:ext cx="10588624" cy="748800"/>
          </a:xfrm>
        </p:spPr>
        <p:txBody>
          <a:bodyPr/>
          <a:lstStyle/>
          <a:p>
            <a:r>
              <a:rPr lang="en-US"/>
              <a:t>Click to edit Master title style</a:t>
            </a:r>
            <a:endParaRPr lang="en-GB"/>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8143875" cy="3745114"/>
          </a:xfrm>
          <a:solidFill>
            <a:srgbClr val="F6F6F4"/>
          </a:solidFill>
        </p:spPr>
        <p:txBody>
          <a:bodyPr tIns="0" anchor="t" anchorCtr="0"/>
          <a:lstStyle>
            <a:lvl1pPr>
              <a:buNone/>
              <a:defRPr/>
            </a:lvl1pPr>
          </a:lstStyle>
          <a:p>
            <a:r>
              <a:rPr lang="en-GB" noProof="0"/>
              <a:t>Mark placeholder to insert image</a:t>
            </a:r>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4" y="5389083"/>
            <a:ext cx="814387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2" name="Picture Placeholder 3">
            <a:extLst>
              <a:ext uri="{FF2B5EF4-FFF2-40B4-BE49-F238E27FC236}">
                <a16:creationId xmlns:a16="http://schemas.microsoft.com/office/drawing/2014/main" id="{89424118-58CD-42CA-86D2-8D172442E460}"/>
              </a:ext>
            </a:extLst>
          </p:cNvPr>
          <p:cNvSpPr>
            <a:spLocks noGrp="1"/>
          </p:cNvSpPr>
          <p:nvPr>
            <p:ph type="pic" sz="quarter" idx="17" hasCustomPrompt="1"/>
          </p:nvPr>
        </p:nvSpPr>
        <p:spPr>
          <a:xfrm>
            <a:off x="9756776" y="1645033"/>
            <a:ext cx="1630363" cy="3745115"/>
          </a:xfrm>
          <a:solidFill>
            <a:srgbClr val="F6F6F4"/>
          </a:solidFill>
        </p:spPr>
        <p:txBody>
          <a:bodyPr tIns="0" anchor="t" anchorCtr="0"/>
          <a:lstStyle>
            <a:lvl1pPr marL="0" indent="0">
              <a:buNone/>
              <a:defRPr/>
            </a:lvl1pPr>
          </a:lstStyle>
          <a:p>
            <a:r>
              <a:rPr lang="en-GB" noProof="0"/>
              <a:t>Mark placeholder to insert image</a:t>
            </a:r>
          </a:p>
        </p:txBody>
      </p:sp>
      <p:sp>
        <p:nvSpPr>
          <p:cNvPr id="8" name="Text Placeholder 4">
            <a:extLst>
              <a:ext uri="{FF2B5EF4-FFF2-40B4-BE49-F238E27FC236}">
                <a16:creationId xmlns:a16="http://schemas.microsoft.com/office/drawing/2014/main" id="{45AEC6E4-C3EF-4192-856D-9039F171C484}"/>
              </a:ext>
            </a:extLst>
          </p:cNvPr>
          <p:cNvSpPr>
            <a:spLocks noGrp="1"/>
          </p:cNvSpPr>
          <p:nvPr>
            <p:ph type="body" sz="quarter" idx="19" hasCustomPrompt="1"/>
          </p:nvPr>
        </p:nvSpPr>
        <p:spPr>
          <a:xfrm>
            <a:off x="9756776" y="5389083"/>
            <a:ext cx="1630363"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1" name="Footer Placeholder 4">
            <a:extLst>
              <a:ext uri="{FF2B5EF4-FFF2-40B4-BE49-F238E27FC236}">
                <a16:creationId xmlns:a16="http://schemas.microsoft.com/office/drawing/2014/main" id="{C5D31929-EC68-4BA9-818F-D9E7F43918E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4" name="Date_DateCustomA">
            <a:extLst>
              <a:ext uri="{FF2B5EF4-FFF2-40B4-BE49-F238E27FC236}">
                <a16:creationId xmlns:a16="http://schemas.microsoft.com/office/drawing/2014/main" id="{F7836BF7-FD55-405A-874B-61C805C2E3C4}"/>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13A9458-5C99-44E1-8953-2581BAEB2FDE}" type="datetime1">
              <a:rPr lang="en-GB" smtClean="0"/>
              <a:t>31/01/2020</a:t>
            </a:fld>
            <a:endParaRPr lang="en-GB"/>
          </a:p>
        </p:txBody>
      </p:sp>
    </p:spTree>
    <p:extLst>
      <p:ext uri="{BB962C8B-B14F-4D97-AF65-F5344CB8AC3E}">
        <p14:creationId xmlns:p14="http://schemas.microsoft.com/office/powerpoint/2010/main" val="1262124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images and fac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D88E7-3B12-4449-81F1-3C8219EE77CB}"/>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4" y="5389083"/>
            <a:ext cx="325755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1" name="Text Placeholder 4">
            <a:extLst>
              <a:ext uri="{FF2B5EF4-FFF2-40B4-BE49-F238E27FC236}">
                <a16:creationId xmlns:a16="http://schemas.microsoft.com/office/drawing/2014/main" id="{F7D20742-1518-4D1C-84E0-A50DB3F71AB2}"/>
              </a:ext>
            </a:extLst>
          </p:cNvPr>
          <p:cNvSpPr>
            <a:spLocks noGrp="1"/>
          </p:cNvSpPr>
          <p:nvPr>
            <p:ph type="body" sz="quarter" idx="25" hasCustomPrompt="1"/>
          </p:nvPr>
        </p:nvSpPr>
        <p:spPr>
          <a:xfrm>
            <a:off x="4870450" y="5389083"/>
            <a:ext cx="325755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1" y="1645031"/>
            <a:ext cx="3257549" cy="3745116"/>
          </a:xfrm>
          <a:solidFill>
            <a:srgbClr val="F6F6F4"/>
          </a:solidFill>
        </p:spPr>
        <p:txBody>
          <a:bodyPr tIns="0" anchor="t" anchorCtr="0"/>
          <a:lstStyle>
            <a:lvl1pPr marL="0" indent="0">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2" name="Text Placeholder 6">
            <a:extLst>
              <a:ext uri="{FF2B5EF4-FFF2-40B4-BE49-F238E27FC236}">
                <a16:creationId xmlns:a16="http://schemas.microsoft.com/office/drawing/2014/main" id="{2AD0405A-0FD7-4F0F-AF7F-B2047DF5CF9E}"/>
              </a:ext>
            </a:extLst>
          </p:cNvPr>
          <p:cNvSpPr>
            <a:spLocks noGrp="1"/>
          </p:cNvSpPr>
          <p:nvPr>
            <p:ph type="body" sz="quarter" idx="15" hasCustomPrompt="1"/>
          </p:nvPr>
        </p:nvSpPr>
        <p:spPr>
          <a:xfrm>
            <a:off x="8942388" y="1644771"/>
            <a:ext cx="2444751" cy="4063616"/>
          </a:xfrm>
        </p:spPr>
        <p:txBody>
          <a:bodyPr lIns="0"/>
          <a:lstStyle>
            <a:lvl1pPr marL="0" indent="0">
              <a:lnSpc>
                <a:spcPct val="80000"/>
              </a:lnSpc>
              <a:spcAft>
                <a:spcPts val="1200"/>
              </a:spcAft>
              <a:buFont typeface="Arial" panose="020B0604020202020204" pitchFamily="34" charset="0"/>
              <a:buChar char="​"/>
              <a:defRPr sz="4799"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1925" indent="-251925">
              <a:lnSpc>
                <a:spcPct val="100000"/>
              </a:lnSpc>
              <a:buFont typeface="Verdana" panose="020B0604030504040204" pitchFamily="34" charset="0"/>
              <a:buChar char="•"/>
              <a:defRPr sz="1600" i="0" baseline="0">
                <a:solidFill>
                  <a:schemeClr val="tx2"/>
                </a:solidFill>
              </a:defRPr>
            </a:lvl3pPr>
            <a:lvl4pPr marL="271382" indent="-271382">
              <a:lnSpc>
                <a:spcPct val="100000"/>
              </a:lnSpc>
              <a:buFont typeface="+mj-lt"/>
              <a:buAutoNum type="arabicPeriod"/>
              <a:defRPr sz="1600">
                <a:solidFill>
                  <a:schemeClr val="tx2"/>
                </a:solidFill>
              </a:defRPr>
            </a:lvl4pPr>
            <a:lvl5pPr marL="271382" indent="-271382">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382" indent="-271382">
              <a:buClr>
                <a:schemeClr val="tx2"/>
              </a:buClr>
              <a:buFont typeface="+mj-lt"/>
              <a:buAutoNum type="arabicParenR"/>
              <a:defRPr sz="1000">
                <a:solidFill>
                  <a:schemeClr val="tx2"/>
                </a:solidFill>
              </a:defRPr>
            </a:lvl8pPr>
            <a:lvl9pPr marL="271382" indent="-271382">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Footer Placeholder 4">
            <a:extLst>
              <a:ext uri="{FF2B5EF4-FFF2-40B4-BE49-F238E27FC236}">
                <a16:creationId xmlns:a16="http://schemas.microsoft.com/office/drawing/2014/main" id="{918E1753-D849-4306-90F0-AE9E3B1E43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6" name="Date_DateCustomA">
            <a:extLst>
              <a:ext uri="{FF2B5EF4-FFF2-40B4-BE49-F238E27FC236}">
                <a16:creationId xmlns:a16="http://schemas.microsoft.com/office/drawing/2014/main" id="{4824DA6C-1660-454E-AE9F-DA89A04C5D00}"/>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EC6B730-BF6F-48B1-979E-115FB5352227}" type="datetime1">
              <a:rPr lang="en-GB" smtClean="0"/>
              <a:t>31/01/2020</a:t>
            </a:fld>
            <a:endParaRPr lang="en-GB"/>
          </a:p>
        </p:txBody>
      </p:sp>
    </p:spTree>
    <p:extLst>
      <p:ext uri="{BB962C8B-B14F-4D97-AF65-F5344CB8AC3E}">
        <p14:creationId xmlns:p14="http://schemas.microsoft.com/office/powerpoint/2010/main" val="2491970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0290B9-8984-4B63-9584-E3AE12BC8408}"/>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4" y="5389083"/>
            <a:ext cx="48863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1" name="Text Placeholder 4">
            <a:extLst>
              <a:ext uri="{FF2B5EF4-FFF2-40B4-BE49-F238E27FC236}">
                <a16:creationId xmlns:a16="http://schemas.microsoft.com/office/drawing/2014/main" id="{A7ABCE10-41F5-4BFF-B780-36E38A40F95C}"/>
              </a:ext>
            </a:extLst>
          </p:cNvPr>
          <p:cNvSpPr>
            <a:spLocks noGrp="1"/>
          </p:cNvSpPr>
          <p:nvPr>
            <p:ph type="body" sz="quarter" idx="25" hasCustomPrompt="1"/>
          </p:nvPr>
        </p:nvSpPr>
        <p:spPr>
          <a:xfrm>
            <a:off x="6499224" y="5389082"/>
            <a:ext cx="2443164" cy="317982"/>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5" name="Text Placeholder 5">
            <a:extLst>
              <a:ext uri="{FF2B5EF4-FFF2-40B4-BE49-F238E27FC236}">
                <a16:creationId xmlns:a16="http://schemas.microsoft.com/office/drawing/2014/main" id="{6B139212-6CFC-41D2-8FC4-04AFFFB5F675}"/>
              </a:ext>
            </a:extLst>
          </p:cNvPr>
          <p:cNvSpPr>
            <a:spLocks noGrp="1"/>
          </p:cNvSpPr>
          <p:nvPr>
            <p:ph type="body" sz="quarter" idx="26" hasCustomPrompt="1"/>
          </p:nvPr>
        </p:nvSpPr>
        <p:spPr>
          <a:xfrm>
            <a:off x="9756776" y="5389083"/>
            <a:ext cx="1630363" cy="317981"/>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4886325" cy="3745114"/>
          </a:xfrm>
          <a:solidFill>
            <a:srgbClr val="F6F6F4"/>
          </a:solidFill>
        </p:spPr>
        <p:txBody>
          <a:bodyPr tIns="0" anchor="t" anchorCtr="0"/>
          <a:lstStyle>
            <a:lvl1pPr>
              <a:buNone/>
              <a:defRPr/>
            </a:lvl1pPr>
          </a:lstStyle>
          <a:p>
            <a:r>
              <a:rPr lang="en-GB" noProof="0"/>
              <a:t>Mark placeholder to insert image</a:t>
            </a:r>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6499225" y="1645031"/>
            <a:ext cx="2443162" cy="3745116"/>
          </a:xfrm>
          <a:solidFill>
            <a:srgbClr val="F6F6F4"/>
          </a:solidFill>
        </p:spPr>
        <p:txBody>
          <a:bodyPr tIns="0" anchor="t" anchorCtr="0"/>
          <a:lstStyle>
            <a:lvl1pPr marL="0" indent="0">
              <a:spcAft>
                <a:spcPts val="0"/>
              </a:spcAft>
              <a:buNone/>
              <a:defRPr/>
            </a:lvl1pPr>
          </a:lstStyle>
          <a:p>
            <a:r>
              <a:rPr lang="en-GB" noProof="0"/>
              <a:t>Mark placeholder to insert image</a:t>
            </a:r>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6" y="1645033"/>
            <a:ext cx="1630363" cy="3745115"/>
          </a:xfrm>
          <a:solidFill>
            <a:srgbClr val="F6F6F4"/>
          </a:solidFill>
        </p:spPr>
        <p:txBody>
          <a:bodyPr tIns="0" anchor="t" anchorCtr="0"/>
          <a:lstStyle>
            <a:lvl1pPr marL="0" indent="0">
              <a:spcAft>
                <a:spcPts val="0"/>
              </a:spcAft>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2" name="Footer Placeholder 4">
            <a:extLst>
              <a:ext uri="{FF2B5EF4-FFF2-40B4-BE49-F238E27FC236}">
                <a16:creationId xmlns:a16="http://schemas.microsoft.com/office/drawing/2014/main" id="{5874BC50-6BE9-4C0E-B354-8E1950E1DEC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5" name="Date_DateCustomA">
            <a:extLst>
              <a:ext uri="{FF2B5EF4-FFF2-40B4-BE49-F238E27FC236}">
                <a16:creationId xmlns:a16="http://schemas.microsoft.com/office/drawing/2014/main" id="{A27BE1DC-8318-4E12-A678-697DBD2158D0}"/>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1D16303-8A79-456A-AB92-C3160FC7E98C}" type="datetime1">
              <a:rPr lang="en-GB" smtClean="0"/>
              <a:t>31/01/2020</a:t>
            </a:fld>
            <a:endParaRPr lang="en-GB"/>
          </a:p>
        </p:txBody>
      </p:sp>
    </p:spTree>
    <p:extLst>
      <p:ext uri="{BB962C8B-B14F-4D97-AF65-F5344CB8AC3E}">
        <p14:creationId xmlns:p14="http://schemas.microsoft.com/office/powerpoint/2010/main" val="3292704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AAF93-6D36-4195-82B9-DF0720EC521B}"/>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5700712"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1" name="Text Placeholder 4">
            <a:extLst>
              <a:ext uri="{FF2B5EF4-FFF2-40B4-BE49-F238E27FC236}">
                <a16:creationId xmlns:a16="http://schemas.microsoft.com/office/drawing/2014/main" id="{3E2CB951-B63B-4713-9C55-151E8F70764A}"/>
              </a:ext>
            </a:extLst>
          </p:cNvPr>
          <p:cNvSpPr>
            <a:spLocks noGrp="1"/>
          </p:cNvSpPr>
          <p:nvPr>
            <p:ph type="body" sz="quarter" idx="25" hasCustomPrompt="1"/>
          </p:nvPr>
        </p:nvSpPr>
        <p:spPr>
          <a:xfrm>
            <a:off x="7313612" y="5389082"/>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12" name="Text Placeholder 5">
            <a:extLst>
              <a:ext uri="{FF2B5EF4-FFF2-40B4-BE49-F238E27FC236}">
                <a16:creationId xmlns:a16="http://schemas.microsoft.com/office/drawing/2014/main" id="{4ABF96D0-72C6-404F-8711-EC888AA24B29}"/>
              </a:ext>
            </a:extLst>
          </p:cNvPr>
          <p:cNvSpPr>
            <a:spLocks noGrp="1"/>
          </p:cNvSpPr>
          <p:nvPr>
            <p:ph type="body" sz="quarter" idx="26" hasCustomPrompt="1"/>
          </p:nvPr>
        </p:nvSpPr>
        <p:spPr>
          <a:xfrm>
            <a:off x="9756776" y="5389082"/>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6925" y="1645033"/>
            <a:ext cx="5702300" cy="3745114"/>
          </a:xfrm>
          <a:solidFill>
            <a:srgbClr val="F6F6F4"/>
          </a:solidFill>
        </p:spPr>
        <p:txBody>
          <a:bodyPr tIns="0" anchor="t" anchorCtr="0"/>
          <a:lstStyle>
            <a:lvl1pPr>
              <a:buNone/>
              <a:defRPr/>
            </a:lvl1pPr>
          </a:lstStyle>
          <a:p>
            <a:r>
              <a:rPr lang="en-GB" noProof="0"/>
              <a:t>Mark placeholder to insert image</a:t>
            </a:r>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3745116"/>
          </a:xfrm>
          <a:solidFill>
            <a:srgbClr val="F6F6F4"/>
          </a:solidFill>
        </p:spPr>
        <p:txBody>
          <a:bodyPr tIns="0" anchor="t" anchorCtr="0"/>
          <a:lstStyle>
            <a:lvl1pPr marL="0" indent="0">
              <a:buNone/>
              <a:defRPr/>
            </a:lvl1pPr>
          </a:lstStyle>
          <a:p>
            <a:r>
              <a:rPr lang="en-GB" noProof="0"/>
              <a:t>Mark placeholder to insert image</a:t>
            </a:r>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6" y="1645033"/>
            <a:ext cx="1630363" cy="3745115"/>
          </a:xfrm>
          <a:solidFill>
            <a:srgbClr val="F6F6F4"/>
          </a:solidFill>
        </p:spPr>
        <p:txBody>
          <a:bodyPr tIns="0" anchor="t" anchorCtr="0"/>
          <a:lstStyle>
            <a:lvl1pPr marL="0" indent="0">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3" name="Footer Placeholder 4">
            <a:extLst>
              <a:ext uri="{FF2B5EF4-FFF2-40B4-BE49-F238E27FC236}">
                <a16:creationId xmlns:a16="http://schemas.microsoft.com/office/drawing/2014/main" id="{B6ABE9CB-A3E8-48D2-82D8-BB162FBC2AC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6" name="Date_DateCustomA">
            <a:extLst>
              <a:ext uri="{FF2B5EF4-FFF2-40B4-BE49-F238E27FC236}">
                <a16:creationId xmlns:a16="http://schemas.microsoft.com/office/drawing/2014/main" id="{F8AC17EF-756D-46C0-9E6D-5F5BC146218E}"/>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B12C839-FD8C-4354-BE66-740112089EC5}" type="datetime1">
              <a:rPr lang="en-GB" smtClean="0"/>
              <a:t>31/01/2020</a:t>
            </a:fld>
            <a:endParaRPr lang="en-GB"/>
          </a:p>
        </p:txBody>
      </p:sp>
    </p:spTree>
    <p:extLst>
      <p:ext uri="{BB962C8B-B14F-4D97-AF65-F5344CB8AC3E}">
        <p14:creationId xmlns:p14="http://schemas.microsoft.com/office/powerpoint/2010/main" val="1742839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images (A)">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A1CA0-6B95-4682-8F2B-A2CB29E9A06F}"/>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89082"/>
            <a:ext cx="5702299"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2" name="Text Placeholder 4">
            <a:extLst>
              <a:ext uri="{FF2B5EF4-FFF2-40B4-BE49-F238E27FC236}">
                <a16:creationId xmlns:a16="http://schemas.microsoft.com/office/drawing/2014/main" id="{7F8FEFC5-5B98-4110-A017-739F63CE87B2}"/>
              </a:ext>
            </a:extLst>
          </p:cNvPr>
          <p:cNvSpPr>
            <a:spLocks noGrp="1"/>
          </p:cNvSpPr>
          <p:nvPr>
            <p:ph type="body" sz="quarter" idx="25" hasCustomPrompt="1"/>
          </p:nvPr>
        </p:nvSpPr>
        <p:spPr>
          <a:xfrm>
            <a:off x="7313613" y="5389082"/>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13" name="Text Placeholder 5">
            <a:extLst>
              <a:ext uri="{FF2B5EF4-FFF2-40B4-BE49-F238E27FC236}">
                <a16:creationId xmlns:a16="http://schemas.microsoft.com/office/drawing/2014/main" id="{EED6E484-ADE4-491D-A306-116A904F4278}"/>
              </a:ext>
            </a:extLst>
          </p:cNvPr>
          <p:cNvSpPr>
            <a:spLocks noGrp="1"/>
          </p:cNvSpPr>
          <p:nvPr>
            <p:ph type="body" sz="quarter" idx="26" hasCustomPrompt="1"/>
          </p:nvPr>
        </p:nvSpPr>
        <p:spPr>
          <a:xfrm>
            <a:off x="9756776" y="3145100"/>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5" name="Text Placeholder 6">
            <a:extLst>
              <a:ext uri="{FF2B5EF4-FFF2-40B4-BE49-F238E27FC236}">
                <a16:creationId xmlns:a16="http://schemas.microsoft.com/office/drawing/2014/main" id="{1D494126-0696-4DB9-B563-2B5C9722422F}"/>
              </a:ext>
            </a:extLst>
          </p:cNvPr>
          <p:cNvSpPr>
            <a:spLocks noGrp="1"/>
          </p:cNvSpPr>
          <p:nvPr>
            <p:ph type="body" sz="quarter" idx="27" hasCustomPrompt="1"/>
          </p:nvPr>
        </p:nvSpPr>
        <p:spPr>
          <a:xfrm>
            <a:off x="9756776" y="5389082"/>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5700711" cy="3745114"/>
          </a:xfrm>
          <a:solidFill>
            <a:srgbClr val="F6F6F4"/>
          </a:solidFill>
        </p:spPr>
        <p:txBody>
          <a:bodyPr tIns="0" anchor="t" anchorCtr="0"/>
          <a:lstStyle>
            <a:lvl1pPr marL="0" indent="0">
              <a:spcAft>
                <a:spcPts val="0"/>
              </a:spcAft>
              <a:buNone/>
              <a:defRPr/>
            </a:lvl1pPr>
          </a:lstStyle>
          <a:p>
            <a:r>
              <a:rPr lang="en-GB" noProof="0"/>
              <a:t>Mark placeholder to insert image</a:t>
            </a:r>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4" y="1645031"/>
            <a:ext cx="1628775" cy="3745116"/>
          </a:xfrm>
          <a:solidFill>
            <a:srgbClr val="F6F6F4"/>
          </a:solidFill>
        </p:spPr>
        <p:txBody>
          <a:bodyPr tIns="0" anchor="t" anchorCtr="0"/>
          <a:lstStyle>
            <a:lvl1pPr marL="0" indent="0">
              <a:spcAft>
                <a:spcPts val="0"/>
              </a:spcAft>
              <a:buNone/>
              <a:defRPr/>
            </a:lvl1pPr>
          </a:lstStyle>
          <a:p>
            <a:r>
              <a:rPr lang="en-GB" noProof="0"/>
              <a:t>Mark placeholder to insert image</a:t>
            </a:r>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6" y="1645033"/>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6" y="3906280"/>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5" name="Footer Placeholder 4">
            <a:extLst>
              <a:ext uri="{FF2B5EF4-FFF2-40B4-BE49-F238E27FC236}">
                <a16:creationId xmlns:a16="http://schemas.microsoft.com/office/drawing/2014/main" id="{4567020D-E32F-49AD-ADAE-9E64ADBB8FDF}"/>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8" name="Date_DateCustomA">
            <a:extLst>
              <a:ext uri="{FF2B5EF4-FFF2-40B4-BE49-F238E27FC236}">
                <a16:creationId xmlns:a16="http://schemas.microsoft.com/office/drawing/2014/main" id="{32279A45-1217-4472-8344-3C0A19130A7A}"/>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F775727-5F7F-45B2-B1AB-85AD0B1CEDDA}" type="datetime1">
              <a:rPr lang="en-GB" smtClean="0"/>
              <a:t>31/01/2020</a:t>
            </a:fld>
            <a:endParaRPr lang="en-GB"/>
          </a:p>
        </p:txBody>
      </p:sp>
    </p:spTree>
    <p:extLst>
      <p:ext uri="{BB962C8B-B14F-4D97-AF65-F5344CB8AC3E}">
        <p14:creationId xmlns:p14="http://schemas.microsoft.com/office/powerpoint/2010/main" val="2795524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514" y="453600"/>
            <a:ext cx="10588624" cy="748800"/>
          </a:xfrm>
        </p:spPr>
        <p:txBody>
          <a:bodyPr/>
          <a:lstStyle/>
          <a:p>
            <a:r>
              <a:rPr lang="en-GB"/>
              <a:t>Click to edit Master title style</a:t>
            </a:r>
            <a:endParaRPr lang="en-GB" dirty="0"/>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7" name="Date_DateCustomA">
            <a:extLst>
              <a:ext uri="{FF2B5EF4-FFF2-40B4-BE49-F238E27FC236}">
                <a16:creationId xmlns:a16="http://schemas.microsoft.com/office/drawing/2014/main" id="{FDCD1E09-F97D-49B0-8DE9-0E701EFB5FB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88CB71C-EBF6-46C1-BD92-30BFB020F3EE}" type="datetime1">
              <a:rPr lang="en-GB" smtClean="0"/>
              <a:t>31/01/2020</a:t>
            </a:fld>
            <a:endParaRPr lang="en-GB"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images (B)">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6DA88F43-D409-4504-A063-DA4B451A4720}"/>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5700711" cy="3745114"/>
          </a:xfrm>
          <a:solidFill>
            <a:srgbClr val="F6F6F4"/>
          </a:solidFill>
        </p:spPr>
        <p:txBody>
          <a:bodyPr tIns="0" anchor="t" anchorCtr="0"/>
          <a:lstStyle>
            <a:lvl1pPr>
              <a:buNone/>
              <a:defRPr/>
            </a:lvl1pPr>
          </a:lstStyle>
          <a:p>
            <a:r>
              <a:rPr lang="en-GB" noProof="0"/>
              <a:t>Mark placeholder to insert image</a:t>
            </a:r>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89083"/>
            <a:ext cx="570230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2" name="Text Placeholder 4">
            <a:extLst>
              <a:ext uri="{FF2B5EF4-FFF2-40B4-BE49-F238E27FC236}">
                <a16:creationId xmlns:a16="http://schemas.microsoft.com/office/drawing/2014/main" id="{A1F7B2BE-FFF8-4897-A35A-DDFEEB4911B6}"/>
              </a:ext>
            </a:extLst>
          </p:cNvPr>
          <p:cNvSpPr>
            <a:spLocks noGrp="1"/>
          </p:cNvSpPr>
          <p:nvPr>
            <p:ph type="body" sz="quarter" idx="25" hasCustomPrompt="1"/>
          </p:nvPr>
        </p:nvSpPr>
        <p:spPr>
          <a:xfrm>
            <a:off x="7313612" y="3146400"/>
            <a:ext cx="407352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2"/>
            <a:ext cx="4073526" cy="1483869"/>
          </a:xfrm>
          <a:solidFill>
            <a:srgbClr val="F6F6F4"/>
          </a:solidFill>
        </p:spPr>
        <p:txBody>
          <a:bodyPr tIns="0" anchor="t" anchorCtr="0"/>
          <a:lstStyle>
            <a:lvl1pPr>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3" name="Text Placeholder 5">
            <a:extLst>
              <a:ext uri="{FF2B5EF4-FFF2-40B4-BE49-F238E27FC236}">
                <a16:creationId xmlns:a16="http://schemas.microsoft.com/office/drawing/2014/main" id="{735B3C8D-4ACE-428F-8AD3-7A13F1213FD2}"/>
              </a:ext>
            </a:extLst>
          </p:cNvPr>
          <p:cNvSpPr>
            <a:spLocks noGrp="1"/>
          </p:cNvSpPr>
          <p:nvPr>
            <p:ph type="body" sz="quarter" idx="26" hasCustomPrompt="1"/>
          </p:nvPr>
        </p:nvSpPr>
        <p:spPr>
          <a:xfrm>
            <a:off x="7313614" y="5389082"/>
            <a:ext cx="1628775"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15" name="Text Placeholder 6">
            <a:extLst>
              <a:ext uri="{FF2B5EF4-FFF2-40B4-BE49-F238E27FC236}">
                <a16:creationId xmlns:a16="http://schemas.microsoft.com/office/drawing/2014/main" id="{C7A95160-7865-47B1-BBD0-32DA9C96FEC4}"/>
              </a:ext>
            </a:extLst>
          </p:cNvPr>
          <p:cNvSpPr>
            <a:spLocks noGrp="1"/>
          </p:cNvSpPr>
          <p:nvPr>
            <p:ph type="body" sz="quarter" idx="27" hasCustomPrompt="1"/>
          </p:nvPr>
        </p:nvSpPr>
        <p:spPr>
          <a:xfrm>
            <a:off x="9756774" y="5389082"/>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4" y="3906279"/>
            <a:ext cx="1628775" cy="1483869"/>
          </a:xfrm>
          <a:solidFill>
            <a:srgbClr val="F6F6F4"/>
          </a:solidFill>
        </p:spPr>
        <p:txBody>
          <a:bodyPr tIns="0" anchor="t" anchorCtr="0"/>
          <a:lstStyle>
            <a:lvl1pPr marL="0" indent="0">
              <a:buNone/>
              <a:defRPr/>
            </a:lvl1pPr>
          </a:lstStyle>
          <a:p>
            <a:r>
              <a:rPr lang="en-GB" noProof="0"/>
              <a:t>Mark placeholder to insert image</a:t>
            </a:r>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80"/>
            <a:ext cx="1630364" cy="1483869"/>
          </a:xfrm>
          <a:solidFill>
            <a:srgbClr val="F6F6F4"/>
          </a:solidFill>
        </p:spPr>
        <p:txBody>
          <a:bodyPr tIns="0" anchor="t" anchorCtr="0"/>
          <a:lstStyle>
            <a:lvl1pPr marL="0" indent="0">
              <a:buNone/>
              <a:defRPr/>
            </a:lvl1pPr>
          </a:lstStyle>
          <a:p>
            <a:r>
              <a:rPr lang="en-GB" noProof="0"/>
              <a:t>Mark placeholder to insert image</a:t>
            </a:r>
          </a:p>
        </p:txBody>
      </p:sp>
      <p:sp>
        <p:nvSpPr>
          <p:cNvPr id="19" name="Footer Placeholder 4">
            <a:extLst>
              <a:ext uri="{FF2B5EF4-FFF2-40B4-BE49-F238E27FC236}">
                <a16:creationId xmlns:a16="http://schemas.microsoft.com/office/drawing/2014/main" id="{651A90D8-504E-4DC5-901B-5180BA0DE16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21" name="Date_DateCustomA">
            <a:extLst>
              <a:ext uri="{FF2B5EF4-FFF2-40B4-BE49-F238E27FC236}">
                <a16:creationId xmlns:a16="http://schemas.microsoft.com/office/drawing/2014/main" id="{C64ACC7F-7EC9-4D88-B2D9-4BD783C75A0C}"/>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683F77E-7CCD-4A38-AC1B-8DAFCC6A4045}" type="datetime1">
              <a:rPr lang="en-GB" smtClean="0"/>
              <a:t>31/01/2020</a:t>
            </a:fld>
            <a:endParaRPr lang="en-GB"/>
          </a:p>
        </p:txBody>
      </p:sp>
    </p:spTree>
    <p:extLst>
      <p:ext uri="{BB962C8B-B14F-4D97-AF65-F5344CB8AC3E}">
        <p14:creationId xmlns:p14="http://schemas.microsoft.com/office/powerpoint/2010/main" val="2959432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v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90148"/>
            <a:ext cx="5702300" cy="31691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20" name="Text Placeholder 4">
            <a:extLst>
              <a:ext uri="{FF2B5EF4-FFF2-40B4-BE49-F238E27FC236}">
                <a16:creationId xmlns:a16="http://schemas.microsoft.com/office/drawing/2014/main" id="{42DF0A72-5AF0-4ACE-B2DB-4155F465E0B5}"/>
              </a:ext>
            </a:extLst>
          </p:cNvPr>
          <p:cNvSpPr>
            <a:spLocks noGrp="1"/>
          </p:cNvSpPr>
          <p:nvPr>
            <p:ph type="body" sz="quarter" idx="25" hasCustomPrompt="1"/>
          </p:nvPr>
        </p:nvSpPr>
        <p:spPr>
          <a:xfrm>
            <a:off x="7313612" y="3144921"/>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21" name="Text Placeholder 5">
            <a:extLst>
              <a:ext uri="{FF2B5EF4-FFF2-40B4-BE49-F238E27FC236}">
                <a16:creationId xmlns:a16="http://schemas.microsoft.com/office/drawing/2014/main" id="{0F958486-0A01-4664-898B-849018028B9C}"/>
              </a:ext>
            </a:extLst>
          </p:cNvPr>
          <p:cNvSpPr>
            <a:spLocks noGrp="1"/>
          </p:cNvSpPr>
          <p:nvPr>
            <p:ph type="body" sz="quarter" idx="26" hasCustomPrompt="1"/>
          </p:nvPr>
        </p:nvSpPr>
        <p:spPr>
          <a:xfrm>
            <a:off x="7313612" y="5389200"/>
            <a:ext cx="1628776"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22" name="Text Placeholder 6">
            <a:extLst>
              <a:ext uri="{FF2B5EF4-FFF2-40B4-BE49-F238E27FC236}">
                <a16:creationId xmlns:a16="http://schemas.microsoft.com/office/drawing/2014/main" id="{72AE0D8A-202F-43F6-AB72-839F68F575A8}"/>
              </a:ext>
            </a:extLst>
          </p:cNvPr>
          <p:cNvSpPr>
            <a:spLocks noGrp="1"/>
          </p:cNvSpPr>
          <p:nvPr>
            <p:ph type="body" sz="quarter" idx="27" hasCustomPrompt="1"/>
          </p:nvPr>
        </p:nvSpPr>
        <p:spPr>
          <a:xfrm>
            <a:off x="9756774" y="3144921"/>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p>
        </p:txBody>
      </p:sp>
      <p:sp>
        <p:nvSpPr>
          <p:cNvPr id="5" name="Text Placeholder 7">
            <a:extLst>
              <a:ext uri="{FF2B5EF4-FFF2-40B4-BE49-F238E27FC236}">
                <a16:creationId xmlns:a16="http://schemas.microsoft.com/office/drawing/2014/main" id="{553D49DA-A17B-44D7-8EBB-64C685A23079}"/>
              </a:ext>
            </a:extLst>
          </p:cNvPr>
          <p:cNvSpPr>
            <a:spLocks noGrp="1"/>
          </p:cNvSpPr>
          <p:nvPr>
            <p:ph type="body" sz="quarter" idx="28" hasCustomPrompt="1"/>
          </p:nvPr>
        </p:nvSpPr>
        <p:spPr>
          <a:xfrm>
            <a:off x="9756774" y="5389200"/>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5700711" cy="3745114"/>
          </a:xfrm>
          <a:solidFill>
            <a:srgbClr val="F6F6F4"/>
          </a:solidFill>
        </p:spPr>
        <p:txBody>
          <a:bodyPr tIns="0" anchor="t" anchorCtr="0"/>
          <a:lstStyle>
            <a:lvl1pPr>
              <a:buNone/>
              <a:defRPr/>
            </a:lvl1pPr>
          </a:lstStyle>
          <a:p>
            <a:r>
              <a:rPr lang="en-GB" noProof="0"/>
              <a:t>Mark placeholder to insert image</a:t>
            </a:r>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2"/>
            <a:ext cx="1628776" cy="1483869"/>
          </a:xfrm>
          <a:solidFill>
            <a:srgbClr val="F6F6F4"/>
          </a:solidFill>
        </p:spPr>
        <p:txBody>
          <a:bodyPr tIns="0" anchor="t" anchorCtr="0"/>
          <a:lstStyle>
            <a:lvl1pPr marL="0" indent="0">
              <a:buNone/>
              <a:defRPr/>
            </a:lvl1pPr>
          </a:lstStyle>
          <a:p>
            <a:r>
              <a:rPr lang="en-GB" noProof="0"/>
              <a:t>Mark placeholder to insert image</a:t>
            </a:r>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2" y="3906279"/>
            <a:ext cx="1628776" cy="1483869"/>
          </a:xfrm>
          <a:solidFill>
            <a:srgbClr val="F6F6F4"/>
          </a:solidFill>
        </p:spPr>
        <p:txBody>
          <a:bodyPr tIns="0" anchor="t" anchorCtr="0"/>
          <a:lstStyle>
            <a:lvl1pPr marL="0" indent="0">
              <a:buNone/>
              <a:defRPr/>
            </a:lvl1pPr>
          </a:lstStyle>
          <a:p>
            <a:r>
              <a:rPr lang="en-GB" noProof="0"/>
              <a:t>Mark placeholder to insert image</a:t>
            </a:r>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4" y="1645033"/>
            <a:ext cx="1630364" cy="1483869"/>
          </a:xfrm>
          <a:solidFill>
            <a:srgbClr val="F6F6F4"/>
          </a:solidFill>
        </p:spPr>
        <p:txBody>
          <a:bodyPr tIns="0" anchor="t" anchorCtr="0"/>
          <a:lstStyle>
            <a:lvl1pPr marL="0" indent="0">
              <a:buNone/>
              <a:defRPr/>
            </a:lvl1pPr>
          </a:lstStyle>
          <a:p>
            <a:r>
              <a:rPr lang="en-GB" noProof="0"/>
              <a:t>Mark placeholder to insert image</a:t>
            </a:r>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5" y="3906280"/>
            <a:ext cx="1630363" cy="1483869"/>
          </a:xfrm>
          <a:solidFill>
            <a:srgbClr val="F6F6F4"/>
          </a:solidFill>
        </p:spPr>
        <p:txBody>
          <a:bodyPr tIns="0" anchor="t" anchorCtr="0"/>
          <a:lstStyle>
            <a:lvl1pPr marL="0" indent="0">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5" name="Title 7">
            <a:extLst>
              <a:ext uri="{FF2B5EF4-FFF2-40B4-BE49-F238E27FC236}">
                <a16:creationId xmlns:a16="http://schemas.microsoft.com/office/drawing/2014/main" id="{109E8909-9BF2-426F-A556-859081C99CFB}"/>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7" name="Footer Placeholder 4">
            <a:extLst>
              <a:ext uri="{FF2B5EF4-FFF2-40B4-BE49-F238E27FC236}">
                <a16:creationId xmlns:a16="http://schemas.microsoft.com/office/drawing/2014/main" id="{89EC51AE-5F71-4517-A9E0-7E30DE0DEAE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23" name="Date_DateCustomA">
            <a:extLst>
              <a:ext uri="{FF2B5EF4-FFF2-40B4-BE49-F238E27FC236}">
                <a16:creationId xmlns:a16="http://schemas.microsoft.com/office/drawing/2014/main" id="{9986C71A-FB30-4BC3-80B0-20BC5417034B}"/>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4F9F04E-7BE8-4EB3-9EEE-974FA042D340}" type="datetime1">
              <a:rPr lang="en-GB" smtClean="0"/>
              <a:t>31/01/2020</a:t>
            </a:fld>
            <a:endParaRPr lang="en-GB"/>
          </a:p>
        </p:txBody>
      </p:sp>
    </p:spTree>
    <p:extLst>
      <p:ext uri="{BB962C8B-B14F-4D97-AF65-F5344CB8AC3E}">
        <p14:creationId xmlns:p14="http://schemas.microsoft.com/office/powerpoint/2010/main" val="591414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v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200"/>
            <a:ext cx="3259138"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160" indent="-176160">
              <a:lnSpc>
                <a:spcPct val="100000"/>
              </a:lnSpc>
              <a:buFont typeface="+mj-lt"/>
              <a:buAutoNum type="arabicPeriod"/>
              <a:defRPr sz="1200">
                <a:solidFill>
                  <a:schemeClr val="bg2"/>
                </a:solidFill>
              </a:defRPr>
            </a:lvl4pPr>
            <a:lvl5pPr marL="176160" indent="-176160">
              <a:lnSpc>
                <a:spcPct val="100000"/>
              </a:lnSpc>
              <a:buFont typeface="+mj-lt"/>
              <a:buAutoNum type="alphaUcPeriod"/>
              <a:defRPr sz="1200" b="0" cap="none" baseline="0">
                <a:solidFill>
                  <a:schemeClr val="bg2"/>
                </a:solidFill>
              </a:defRPr>
            </a:lvl5pPr>
          </a:lstStyle>
          <a:p>
            <a:pPr lvl="0"/>
            <a:r>
              <a:rPr lang="en-GB"/>
              <a:t>Image text</a:t>
            </a:r>
          </a:p>
        </p:txBody>
      </p:sp>
      <p:sp>
        <p:nvSpPr>
          <p:cNvPr id="15" name="Text Placeholder 4">
            <a:extLst>
              <a:ext uri="{FF2B5EF4-FFF2-40B4-BE49-F238E27FC236}">
                <a16:creationId xmlns:a16="http://schemas.microsoft.com/office/drawing/2014/main" id="{F02B0B2F-7F53-4AFC-9446-DB6C5777E698}"/>
              </a:ext>
            </a:extLst>
          </p:cNvPr>
          <p:cNvSpPr>
            <a:spLocks noGrp="1"/>
          </p:cNvSpPr>
          <p:nvPr>
            <p:ph type="body" sz="quarter" idx="27" hasCustomPrompt="1"/>
          </p:nvPr>
        </p:nvSpPr>
        <p:spPr>
          <a:xfrm>
            <a:off x="4875214" y="3146400"/>
            <a:ext cx="6485932"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p>
        </p:txBody>
      </p:sp>
      <p:sp>
        <p:nvSpPr>
          <p:cNvPr id="20" name="Text Placeholder 5">
            <a:extLst>
              <a:ext uri="{FF2B5EF4-FFF2-40B4-BE49-F238E27FC236}">
                <a16:creationId xmlns:a16="http://schemas.microsoft.com/office/drawing/2014/main" id="{0662756F-E3F0-402D-9E22-0BE6B392C8C9}"/>
              </a:ext>
            </a:extLst>
          </p:cNvPr>
          <p:cNvSpPr>
            <a:spLocks noGrp="1"/>
          </p:cNvSpPr>
          <p:nvPr>
            <p:ph type="body" sz="quarter" idx="28" hasCustomPrompt="1"/>
          </p:nvPr>
        </p:nvSpPr>
        <p:spPr>
          <a:xfrm>
            <a:off x="4870451" y="5389200"/>
            <a:ext cx="1625600"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21" name="Text Placeholder 6">
            <a:extLst>
              <a:ext uri="{FF2B5EF4-FFF2-40B4-BE49-F238E27FC236}">
                <a16:creationId xmlns:a16="http://schemas.microsoft.com/office/drawing/2014/main" id="{BE7208CB-CE86-4F3D-B12C-D8268891AA47}"/>
              </a:ext>
            </a:extLst>
          </p:cNvPr>
          <p:cNvSpPr>
            <a:spLocks noGrp="1"/>
          </p:cNvSpPr>
          <p:nvPr>
            <p:ph type="body" sz="quarter" idx="29" hasCustomPrompt="1"/>
          </p:nvPr>
        </p:nvSpPr>
        <p:spPr>
          <a:xfrm>
            <a:off x="7313614" y="5389200"/>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p>
        </p:txBody>
      </p:sp>
      <p:sp>
        <p:nvSpPr>
          <p:cNvPr id="22" name="Text Placeholder 7">
            <a:extLst>
              <a:ext uri="{FF2B5EF4-FFF2-40B4-BE49-F238E27FC236}">
                <a16:creationId xmlns:a16="http://schemas.microsoft.com/office/drawing/2014/main" id="{06E02B92-F862-4F76-B8DC-8C3D1FC7F977}"/>
              </a:ext>
            </a:extLst>
          </p:cNvPr>
          <p:cNvSpPr>
            <a:spLocks noGrp="1"/>
          </p:cNvSpPr>
          <p:nvPr>
            <p:ph type="body" sz="quarter" idx="30" hasCustomPrompt="1"/>
          </p:nvPr>
        </p:nvSpPr>
        <p:spPr>
          <a:xfrm>
            <a:off x="9756776" y="5389200"/>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2"/>
            <a:ext cx="6516688" cy="1483869"/>
          </a:xfrm>
          <a:solidFill>
            <a:srgbClr val="F6F6F4"/>
          </a:solidFill>
        </p:spPr>
        <p:txBody>
          <a:bodyPr tIns="0" anchor="t" anchorCtr="0"/>
          <a:lstStyle>
            <a:lvl1pPr marL="0" indent="0">
              <a:buNone/>
              <a:defRPr/>
            </a:lvl1pPr>
          </a:lstStyle>
          <a:p>
            <a:r>
              <a:rPr lang="en-GB" noProof="0"/>
              <a:t>Mark placeholder to insert image</a:t>
            </a:r>
          </a:p>
        </p:txBody>
      </p:sp>
      <p:sp>
        <p:nvSpPr>
          <p:cNvPr id="32" name="Picture Placeholder 3">
            <a:extLst>
              <a:ext uri="{FF2B5EF4-FFF2-40B4-BE49-F238E27FC236}">
                <a16:creationId xmlns:a16="http://schemas.microsoft.com/office/drawing/2014/main" id="{BD840AF9-BBF8-4202-BC96-375E5BEB71AA}"/>
              </a:ext>
            </a:extLst>
          </p:cNvPr>
          <p:cNvSpPr>
            <a:spLocks noGrp="1"/>
          </p:cNvSpPr>
          <p:nvPr>
            <p:ph type="pic" sz="quarter" idx="26" hasCustomPrompt="1"/>
          </p:nvPr>
        </p:nvSpPr>
        <p:spPr>
          <a:xfrm>
            <a:off x="4870451" y="3906001"/>
            <a:ext cx="1628775" cy="1483869"/>
          </a:xfrm>
          <a:solidFill>
            <a:srgbClr val="F6F6F4"/>
          </a:solidFill>
        </p:spPr>
        <p:txBody>
          <a:bodyPr tIns="0" anchor="t" anchorCtr="0"/>
          <a:lstStyle>
            <a:lvl1pPr marL="0" indent="0">
              <a:buNone/>
              <a:defRPr/>
            </a:lvl1pPr>
          </a:lstStyle>
          <a:p>
            <a:r>
              <a:rPr lang="en-GB" noProof="0"/>
              <a:t>Mark placeholder to insert image</a:t>
            </a:r>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4" y="3906279"/>
            <a:ext cx="1628775" cy="1483869"/>
          </a:xfrm>
          <a:solidFill>
            <a:srgbClr val="F6F6F4"/>
          </a:solidFill>
        </p:spPr>
        <p:txBody>
          <a:bodyPr tIns="0" anchor="t" anchorCtr="0"/>
          <a:lstStyle>
            <a:lvl1pPr marL="0" indent="0">
              <a:buNone/>
              <a:defRPr/>
            </a:lvl1pPr>
          </a:lstStyle>
          <a:p>
            <a:r>
              <a:rPr lang="en-GB" noProof="0"/>
              <a:t>Mark placeholder to insert image</a:t>
            </a:r>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5" y="3906280"/>
            <a:ext cx="1630363" cy="1483869"/>
          </a:xfrm>
          <a:solidFill>
            <a:srgbClr val="F6F6F4"/>
          </a:solidFill>
        </p:spPr>
        <p:txBody>
          <a:bodyPr tIns="0" anchor="t" anchorCtr="0"/>
          <a:lstStyle>
            <a:lvl1pPr marL="0" indent="0">
              <a:buNone/>
              <a:defRPr/>
            </a:lvl1pPr>
          </a:lstStyle>
          <a:p>
            <a:r>
              <a:rPr lang="en-GB" noProof="0"/>
              <a:t>Mark placeholder to insert image</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17" name="Title 7">
            <a:extLst>
              <a:ext uri="{FF2B5EF4-FFF2-40B4-BE49-F238E27FC236}">
                <a16:creationId xmlns:a16="http://schemas.microsoft.com/office/drawing/2014/main" id="{299AE5C6-8512-40FE-B386-E39B5659754F}"/>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19" name="Footer Placeholder 4">
            <a:extLst>
              <a:ext uri="{FF2B5EF4-FFF2-40B4-BE49-F238E27FC236}">
                <a16:creationId xmlns:a16="http://schemas.microsoft.com/office/drawing/2014/main" id="{DB9DA6D0-8869-4337-BEAF-0ADAFE06FB4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24" name="Date_DateCustomA">
            <a:extLst>
              <a:ext uri="{FF2B5EF4-FFF2-40B4-BE49-F238E27FC236}">
                <a16:creationId xmlns:a16="http://schemas.microsoft.com/office/drawing/2014/main" id="{A387D7D7-69FC-41FF-BDFD-687A499B6122}"/>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452B13E-6FE8-4909-8CA2-845E0F3C6485}" type="datetime1">
              <a:rPr lang="en-GB" smtClean="0"/>
              <a:t>31/01/2020</a:t>
            </a:fld>
            <a:endParaRPr lang="en-GB"/>
          </a:p>
        </p:txBody>
      </p:sp>
    </p:spTree>
    <p:extLst>
      <p:ext uri="{BB962C8B-B14F-4D97-AF65-F5344CB8AC3E}">
        <p14:creationId xmlns:p14="http://schemas.microsoft.com/office/powerpoint/2010/main" val="2438567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Background"/>
          <p:cNvSpPr/>
          <p:nvPr userDrawn="1"/>
        </p:nvSpPr>
        <p:spPr>
          <a:xfrm>
            <a:off x="1"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7"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algn="ctr">
              <a:buNone/>
              <a:defRPr>
                <a:solidFill>
                  <a:schemeClr val="tx1"/>
                </a:solidFill>
              </a:defRPr>
            </a:lvl1pPr>
          </a:lstStyle>
          <a:p>
            <a:r>
              <a:rPr lang="en-GB" noProof="0"/>
              <a:t>Mark placeholder to insert image</a:t>
            </a:r>
          </a:p>
        </p:txBody>
      </p:sp>
      <p:sp>
        <p:nvSpPr>
          <p:cNvPr id="2" name="Title 1"/>
          <p:cNvSpPr>
            <a:spLocks noGrp="1"/>
          </p:cNvSpPr>
          <p:nvPr>
            <p:ph type="title"/>
          </p:nvPr>
        </p:nvSpPr>
        <p:spPr>
          <a:xfrm>
            <a:off x="816928" y="452544"/>
            <a:ext cx="10555200" cy="1056245"/>
          </a:xfrm>
        </p:spPr>
        <p:txBody>
          <a:bodyPr/>
          <a:lstStyle>
            <a:lvl1pPr>
              <a:defRPr>
                <a:solidFill>
                  <a:schemeClr val="tx2"/>
                </a:solidFill>
              </a:defRPr>
            </a:lvl1pPr>
          </a:lstStyle>
          <a:p>
            <a:r>
              <a:rPr lang="en-US" noProof="0"/>
              <a:t>Click to edit Master title style</a:t>
            </a:r>
            <a:endParaRPr lang="en-GB" noProof="0"/>
          </a:p>
        </p:txBody>
      </p:sp>
      <p:sp>
        <p:nvSpPr>
          <p:cNvPr id="9" name="Text Placeholder 15">
            <a:extLst>
              <a:ext uri="{FF2B5EF4-FFF2-40B4-BE49-F238E27FC236}">
                <a16:creationId xmlns:a16="http://schemas.microsoft.com/office/drawing/2014/main" id="{1C804A56-02C2-4000-8DE1-4C682601C756}"/>
              </a:ext>
            </a:extLst>
          </p:cNvPr>
          <p:cNvSpPr>
            <a:spLocks noGrp="1"/>
          </p:cNvSpPr>
          <p:nvPr>
            <p:ph type="body" sz="quarter" idx="12" hasCustomPrompt="1"/>
          </p:nvPr>
        </p:nvSpPr>
        <p:spPr bwMode="auto">
          <a:xfrm>
            <a:off x="798514" y="6159601"/>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p>
        </p:txBody>
      </p:sp>
      <p:sp>
        <p:nvSpPr>
          <p:cNvPr id="11" name="Slide Number Placeholder 5" hidden="1">
            <a:extLst>
              <a:ext uri="{FF2B5EF4-FFF2-40B4-BE49-F238E27FC236}">
                <a16:creationId xmlns:a16="http://schemas.microsoft.com/office/drawing/2014/main" id="{F8065A6C-B087-4C37-B9BF-238078D124A4}"/>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a:p>
        </p:txBody>
      </p:sp>
      <p:sp>
        <p:nvSpPr>
          <p:cNvPr id="12" name="Footer Placeholder 4" hidden="1">
            <a:extLst>
              <a:ext uri="{FF2B5EF4-FFF2-40B4-BE49-F238E27FC236}">
                <a16:creationId xmlns:a16="http://schemas.microsoft.com/office/drawing/2014/main" id="{E644527C-AD14-4EB9-ADCA-31C61EBA654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a:p>
        </p:txBody>
      </p:sp>
      <p:sp>
        <p:nvSpPr>
          <p:cNvPr id="13" name="Date_DateCustomA" hidden="1">
            <a:extLst>
              <a:ext uri="{FF2B5EF4-FFF2-40B4-BE49-F238E27FC236}">
                <a16:creationId xmlns:a16="http://schemas.microsoft.com/office/drawing/2014/main" id="{264006B7-F2E6-4F4A-8D05-3F44F8F318B8}"/>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A80D7B8D-2BBA-4BBD-9673-BF162427C7F2}" type="datetime1">
              <a:rPr lang="en-GB" smtClean="0"/>
              <a:t>31/01/2020</a:t>
            </a:fld>
            <a:endParaRPr lang="en-DK"/>
          </a:p>
        </p:txBody>
      </p:sp>
    </p:spTree>
    <p:extLst>
      <p:ext uri="{BB962C8B-B14F-4D97-AF65-F5344CB8AC3E}">
        <p14:creationId xmlns:p14="http://schemas.microsoft.com/office/powerpoint/2010/main" val="2490955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Background"/>
          <p:cNvSpPr/>
          <p:nvPr userDrawn="1"/>
        </p:nvSpPr>
        <p:spPr>
          <a:xfrm>
            <a:off x="1"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marL="0" indent="0" algn="ctr">
              <a:buNone/>
              <a:defRPr baseline="0">
                <a:solidFill>
                  <a:schemeClr val="tx1"/>
                </a:solidFill>
              </a:defRPr>
            </a:lvl1pPr>
          </a:lstStyle>
          <a:p>
            <a:r>
              <a:rPr lang="en-GB" noProof="0"/>
              <a:t>Mark placeholder to insert image</a:t>
            </a:r>
          </a:p>
        </p:txBody>
      </p:sp>
      <p:sp>
        <p:nvSpPr>
          <p:cNvPr id="7" name="Text Placeholder 15">
            <a:extLst>
              <a:ext uri="{FF2B5EF4-FFF2-40B4-BE49-F238E27FC236}">
                <a16:creationId xmlns:a16="http://schemas.microsoft.com/office/drawing/2014/main" id="{D502E4A2-448F-4BE7-8814-15A06BDE1CF9}"/>
              </a:ext>
            </a:extLst>
          </p:cNvPr>
          <p:cNvSpPr>
            <a:spLocks noGrp="1"/>
          </p:cNvSpPr>
          <p:nvPr>
            <p:ph type="body" sz="quarter" idx="12" hasCustomPrompt="1"/>
          </p:nvPr>
        </p:nvSpPr>
        <p:spPr bwMode="auto">
          <a:xfrm>
            <a:off x="798514" y="6159601"/>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p>
        </p:txBody>
      </p:sp>
      <p:sp>
        <p:nvSpPr>
          <p:cNvPr id="10" name="Slide Number Placeholder 5" hidden="1">
            <a:extLst>
              <a:ext uri="{FF2B5EF4-FFF2-40B4-BE49-F238E27FC236}">
                <a16:creationId xmlns:a16="http://schemas.microsoft.com/office/drawing/2014/main" id="{DB3E8C21-56F3-43EB-BF88-4EEB72C3F75D}"/>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a:p>
        </p:txBody>
      </p:sp>
      <p:sp>
        <p:nvSpPr>
          <p:cNvPr id="11" name="Footer Placeholder 4" hidden="1">
            <a:extLst>
              <a:ext uri="{FF2B5EF4-FFF2-40B4-BE49-F238E27FC236}">
                <a16:creationId xmlns:a16="http://schemas.microsoft.com/office/drawing/2014/main" id="{35D10A95-9140-4D91-8BAE-655D1782D7D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a:p>
        </p:txBody>
      </p:sp>
      <p:sp>
        <p:nvSpPr>
          <p:cNvPr id="12" name="Date_DateCustomA" hidden="1">
            <a:extLst>
              <a:ext uri="{FF2B5EF4-FFF2-40B4-BE49-F238E27FC236}">
                <a16:creationId xmlns:a16="http://schemas.microsoft.com/office/drawing/2014/main" id="{3FA8083C-E59E-4629-A5C9-D403872552DF}"/>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72867F14-563C-418D-A337-7C835F04A300}" type="datetime1">
              <a:rPr lang="en-GB" smtClean="0"/>
              <a:t>31/01/2020</a:t>
            </a:fld>
            <a:endParaRPr lang="en-DK"/>
          </a:p>
        </p:txBody>
      </p:sp>
    </p:spTree>
    <p:extLst>
      <p:ext uri="{BB962C8B-B14F-4D97-AF65-F5344CB8AC3E}">
        <p14:creationId xmlns:p14="http://schemas.microsoft.com/office/powerpoint/2010/main" val="29990130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Quote">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0413" cy="6859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5" tIns="45702" rIns="91405" bIns="45702" rtlCol="0" anchor="ctr"/>
          <a:lstStyle/>
          <a:p>
            <a:pPr algn="ctr"/>
            <a:endParaRPr lang="en-GB" sz="1800" noProof="0"/>
          </a:p>
        </p:txBody>
      </p:sp>
      <p:sp>
        <p:nvSpPr>
          <p:cNvPr id="10" name="Title 1">
            <a:extLst>
              <a:ext uri="{FF2B5EF4-FFF2-40B4-BE49-F238E27FC236}">
                <a16:creationId xmlns:a16="http://schemas.microsoft.com/office/drawing/2014/main" id="{6C267E1F-9146-4D51-A3EA-9E268FC35F7A}"/>
              </a:ext>
            </a:extLst>
          </p:cNvPr>
          <p:cNvSpPr>
            <a:spLocks noGrp="1"/>
          </p:cNvSpPr>
          <p:nvPr>
            <p:ph type="title" hasCustomPrompt="1"/>
          </p:nvPr>
        </p:nvSpPr>
        <p:spPr>
          <a:xfrm>
            <a:off x="798514" y="1946366"/>
            <a:ext cx="7329487" cy="2769325"/>
          </a:xfrm>
        </p:spPr>
        <p:txBody>
          <a:bodyPr/>
          <a:lstStyle>
            <a:lvl1pPr>
              <a:defRPr sz="3199" b="0" cap="none">
                <a:solidFill>
                  <a:schemeClr val="tx1"/>
                </a:solidFill>
              </a:defRPr>
            </a:lvl1pPr>
          </a:lstStyle>
          <a:p>
            <a:r>
              <a:rPr lang="en-GB"/>
              <a:t>Quotation</a:t>
            </a:r>
          </a:p>
        </p:txBody>
      </p:sp>
      <p:sp>
        <p:nvSpPr>
          <p:cNvPr id="26" name="Text Placeholder 5">
            <a:extLst>
              <a:ext uri="{FF2B5EF4-FFF2-40B4-BE49-F238E27FC236}">
                <a16:creationId xmlns:a16="http://schemas.microsoft.com/office/drawing/2014/main" id="{1E1ADCAE-53E0-4B32-A2CA-095078D0C634}"/>
              </a:ext>
            </a:extLst>
          </p:cNvPr>
          <p:cNvSpPr>
            <a:spLocks noGrp="1"/>
          </p:cNvSpPr>
          <p:nvPr>
            <p:ph type="body" sz="quarter" idx="11" hasCustomPrompt="1"/>
          </p:nvPr>
        </p:nvSpPr>
        <p:spPr>
          <a:xfrm>
            <a:off x="795969" y="5020099"/>
            <a:ext cx="7332035" cy="1084262"/>
          </a:xfrm>
        </p:spPr>
        <p:txBody>
          <a:bodyPr lIns="0"/>
          <a:lstStyle>
            <a:lvl1pPr marL="0" indent="0">
              <a:buFont typeface="Arial" panose="020B0604020202020204" pitchFamily="34" charset="0"/>
              <a:buChar char="​"/>
              <a:defRPr sz="1600" baseline="0">
                <a:solidFill>
                  <a:schemeClr val="tx1"/>
                </a:solidFill>
              </a:defRPr>
            </a:lvl1pPr>
          </a:lstStyle>
          <a:p>
            <a:pPr lvl="0"/>
            <a:r>
              <a:rPr lang="en-GB"/>
              <a:t>Name, Title</a:t>
            </a:r>
          </a:p>
        </p:txBody>
      </p:sp>
      <p:sp>
        <p:nvSpPr>
          <p:cNvPr id="12"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1421AFA-3AE7-4CEA-BC9B-447859BED57B}" type="slidenum">
              <a:rPr lang="en-GB" smtClean="0"/>
              <a:pPr/>
              <a:t>‹#›</a:t>
            </a:fld>
            <a:endParaRPr lang="en-GB"/>
          </a:p>
        </p:txBody>
      </p:sp>
      <p:sp>
        <p:nvSpPr>
          <p:cNvPr id="6" name="TextBox 5">
            <a:extLst>
              <a:ext uri="{FF2B5EF4-FFF2-40B4-BE49-F238E27FC236}">
                <a16:creationId xmlns:a16="http://schemas.microsoft.com/office/drawing/2014/main" id="{CEE8FF56-E9E6-4CE1-A183-9B907183A27A}"/>
              </a:ext>
            </a:extLst>
          </p:cNvPr>
          <p:cNvSpPr txBox="1"/>
          <p:nvPr userDrawn="1"/>
        </p:nvSpPr>
        <p:spPr bwMode="auto">
          <a:xfrm>
            <a:off x="805437" y="2250351"/>
            <a:ext cx="1671637" cy="2830159"/>
          </a:xfrm>
          <a:prstGeom prst="rect">
            <a:avLst/>
          </a:prstGeom>
          <a:noFill/>
          <a:ln w="9525">
            <a:noFill/>
            <a:miter lim="800000"/>
            <a:headEnd/>
            <a:tailEnd/>
          </a:ln>
          <a:effectLst/>
        </p:spPr>
        <p:txBody>
          <a:bodyPr vert="horz" wrap="square" lIns="35987" tIns="0" rIns="0" bIns="0" numCol="1" rtlCol="0" anchor="t" anchorCtr="0" compatLnSpc="1">
            <a:prstTxWarp prst="textNoShape">
              <a:avLst/>
            </a:prstTxWarp>
            <a:noAutofit/>
          </a:bodyPr>
          <a:lstStyle/>
          <a:p>
            <a:pPr marL="12696" marR="0" indent="-25392" algn="l" defTabSz="457063" rtl="0" eaLnBrk="0" fontAlgn="base" latinLnBrk="0" hangingPunct="0">
              <a:lnSpc>
                <a:spcPts val="2163"/>
              </a:lnSpc>
              <a:spcBef>
                <a:spcPct val="0"/>
              </a:spcBef>
              <a:spcAft>
                <a:spcPts val="1500"/>
              </a:spcAft>
              <a:buClrTx/>
              <a:buSzTx/>
              <a:tabLst/>
            </a:pPr>
            <a:r>
              <a:rPr kumimoji="0" lang="en-GB" sz="19894"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a:t>
            </a:r>
          </a:p>
        </p:txBody>
      </p:sp>
      <p:sp>
        <p:nvSpPr>
          <p:cNvPr id="14" name="Freeform 5">
            <a:extLst>
              <a:ext uri="{FF2B5EF4-FFF2-40B4-BE49-F238E27FC236}">
                <a16:creationId xmlns:a16="http://schemas.microsoft.com/office/drawing/2014/main" id="{A9AB153B-AFF1-4043-8D3F-263FEAF2377E}"/>
              </a:ext>
            </a:extLst>
          </p:cNvPr>
          <p:cNvSpPr>
            <a:spLocks noEditPoints="1"/>
          </p:cNvSpPr>
          <p:nvPr userDrawn="1"/>
        </p:nvSpPr>
        <p:spPr bwMode="auto">
          <a:xfrm>
            <a:off x="798514"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tx1"/>
          </a:solidFill>
          <a:ln>
            <a:noFill/>
          </a:ln>
        </p:spPr>
        <p:txBody>
          <a:bodyPr vert="horz" wrap="square" lIns="91407" tIns="45703" rIns="91407" bIns="45703" numCol="1" anchor="t" anchorCtr="0" compatLnSpc="1">
            <a:prstTxWarp prst="textNoShape">
              <a:avLst/>
            </a:prstTxWarp>
          </a:bodyPr>
          <a:lstStyle/>
          <a:p>
            <a:endParaRPr lang="en-GB" sz="1800"/>
          </a:p>
        </p:txBody>
      </p:sp>
      <p:sp>
        <p:nvSpPr>
          <p:cNvPr id="15" name="Footer Placeholder 4">
            <a:extLst>
              <a:ext uri="{FF2B5EF4-FFF2-40B4-BE49-F238E27FC236}">
                <a16:creationId xmlns:a16="http://schemas.microsoft.com/office/drawing/2014/main" id="{55D8EFE0-F00D-46BC-9E29-8C829868EFF4}"/>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tx1"/>
                </a:solidFill>
              </a:defRPr>
            </a:lvl1pPr>
          </a:lstStyle>
          <a:p>
            <a:pPr algn="r"/>
            <a:endParaRPr lang="en-GB"/>
          </a:p>
        </p:txBody>
      </p:sp>
      <p:sp>
        <p:nvSpPr>
          <p:cNvPr id="17" name="Date_DateCustomA">
            <a:extLst>
              <a:ext uri="{FF2B5EF4-FFF2-40B4-BE49-F238E27FC236}">
                <a16:creationId xmlns:a16="http://schemas.microsoft.com/office/drawing/2014/main" id="{BA90A93D-37F9-4C65-91AC-8C8D05B4C5B1}"/>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777670A5-6751-4CBC-9EB9-53E22FA9F5F3}" type="datetime1">
              <a:rPr lang="en-GB" smtClean="0"/>
              <a:t>31/01/2020</a:t>
            </a:fld>
            <a:endParaRPr lang="en-GB"/>
          </a:p>
        </p:txBody>
      </p:sp>
    </p:spTree>
    <p:extLst>
      <p:ext uri="{BB962C8B-B14F-4D97-AF65-F5344CB8AC3E}">
        <p14:creationId xmlns:p14="http://schemas.microsoft.com/office/powerpoint/2010/main" val="3372591847"/>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4" name="Title 7">
            <a:extLst>
              <a:ext uri="{FF2B5EF4-FFF2-40B4-BE49-F238E27FC236}">
                <a16:creationId xmlns:a16="http://schemas.microsoft.com/office/drawing/2014/main" id="{65C857B0-BA7F-4231-B59A-526700FAC84B}"/>
              </a:ext>
            </a:extLst>
          </p:cNvPr>
          <p:cNvSpPr>
            <a:spLocks noGrp="1"/>
          </p:cNvSpPr>
          <p:nvPr>
            <p:ph type="title"/>
          </p:nvPr>
        </p:nvSpPr>
        <p:spPr>
          <a:xfrm>
            <a:off x="798513" y="452543"/>
            <a:ext cx="10588625" cy="748800"/>
          </a:xfrm>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4C6C298-0853-4294-B48A-FB81F1FB678A}" type="datetime1">
              <a:rPr lang="en-GB" smtClean="0"/>
              <a:t>31/01/2020</a:t>
            </a:fld>
            <a:endParaRPr lang="en-GB"/>
          </a:p>
        </p:txBody>
      </p:sp>
    </p:spTree>
    <p:extLst>
      <p:ext uri="{BB962C8B-B14F-4D97-AF65-F5344CB8AC3E}">
        <p14:creationId xmlns:p14="http://schemas.microsoft.com/office/powerpoint/2010/main" val="2884879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3" name="Footer Placeholder 4">
            <a:extLst>
              <a:ext uri="{FF2B5EF4-FFF2-40B4-BE49-F238E27FC236}">
                <a16:creationId xmlns:a16="http://schemas.microsoft.com/office/drawing/2014/main" id="{3ED85EA1-D7DA-4042-AE58-E34BD5AC52E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5" name="Date_DateCustomA">
            <a:extLst>
              <a:ext uri="{FF2B5EF4-FFF2-40B4-BE49-F238E27FC236}">
                <a16:creationId xmlns:a16="http://schemas.microsoft.com/office/drawing/2014/main" id="{235F65ED-2265-47AB-ACC6-E4B66C390755}"/>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CD48760-F131-4D7C-B82C-E7A4C36DD874}" type="datetime1">
              <a:rPr lang="en-GB" smtClean="0"/>
              <a:t>31/01/2020</a:t>
            </a:fld>
            <a:endParaRPr lang="en-GB"/>
          </a:p>
        </p:txBody>
      </p:sp>
    </p:spTree>
    <p:extLst>
      <p:ext uri="{BB962C8B-B14F-4D97-AF65-F5344CB8AC3E}">
        <p14:creationId xmlns:p14="http://schemas.microsoft.com/office/powerpoint/2010/main" val="2783412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nd slide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05" tIns="45702" rIns="91405" bIns="45702" rtlCol="0" anchor="ctr"/>
          <a:lstStyle/>
          <a:p>
            <a:pPr algn="ctr"/>
            <a:endParaRPr lang="en-GB" sz="1800" noProof="0"/>
          </a:p>
        </p:txBody>
      </p:sp>
      <p:sp>
        <p:nvSpPr>
          <p:cNvPr id="2" name="Title Placeholder 1"/>
          <p:cNvSpPr>
            <a:spLocks noGrp="1"/>
          </p:cNvSpPr>
          <p:nvPr>
            <p:ph type="ctrTitle"/>
          </p:nvPr>
        </p:nvSpPr>
        <p:spPr>
          <a:xfrm>
            <a:off x="798513" y="452545"/>
            <a:ext cx="10588625" cy="1196721"/>
          </a:xfrm>
        </p:spPr>
        <p:txBody>
          <a:bodyPr tIns="0"/>
          <a:lstStyle>
            <a:lvl1pPr>
              <a:defRPr sz="3199" cap="all" baseline="0" smtClean="0">
                <a:solidFill>
                  <a:schemeClr val="bg1"/>
                </a:solidFill>
                <a:latin typeface="Verdana" pitchFamily="34" charset="0"/>
              </a:defRPr>
            </a:lvl1pPr>
          </a:lstStyle>
          <a:p>
            <a:r>
              <a:rPr lang="en-US" noProof="0"/>
              <a:t>Click to edit Master title style</a:t>
            </a:r>
            <a:endParaRPr lang="en-GB" noProof="0"/>
          </a:p>
        </p:txBody>
      </p:sp>
      <p:sp>
        <p:nvSpPr>
          <p:cNvPr id="12"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F62A532F-77B2-447B-B75E-866C4B27585C}" type="datetime1">
              <a:rPr lang="en-GB" smtClean="0"/>
              <a:t>31/01/2020</a:t>
            </a:fld>
            <a:endParaRPr lang="en-GB"/>
          </a:p>
        </p:txBody>
      </p:sp>
      <p:sp>
        <p:nvSpPr>
          <p:cNvPr id="11" name="Text Placeholder 2">
            <a:extLst>
              <a:ext uri="{FF2B5EF4-FFF2-40B4-BE49-F238E27FC236}">
                <a16:creationId xmlns:a16="http://schemas.microsoft.com/office/drawing/2014/main" id="{FCCD3D23-05BF-4B57-8284-15FF6D12171B}"/>
              </a:ext>
            </a:extLst>
          </p:cNvPr>
          <p:cNvSpPr>
            <a:spLocks noGrp="1"/>
          </p:cNvSpPr>
          <p:nvPr>
            <p:ph type="body" sz="quarter" idx="12" hasCustomPrompt="1"/>
          </p:nvPr>
        </p:nvSpPr>
        <p:spPr>
          <a:xfrm>
            <a:off x="798513" y="6159601"/>
            <a:ext cx="2826000" cy="255600"/>
          </a:xfrm>
          <a:blipFill>
            <a:blip r:embed="rId2"/>
            <a:stretch>
              <a:fillRect/>
            </a:stretch>
          </a:blipFill>
        </p:spPr>
        <p:txBody>
          <a:bodyPr/>
          <a:lstStyle>
            <a:lvl1pPr marL="0" indent="0">
              <a:buNone/>
              <a:defRPr sz="100">
                <a:noFill/>
              </a:defRPr>
            </a:lvl1pPr>
          </a:lstStyle>
          <a:p>
            <a:pPr lvl="0"/>
            <a:r>
              <a:rPr lang="en-US"/>
              <a:t>.</a:t>
            </a:r>
          </a:p>
        </p:txBody>
      </p:sp>
    </p:spTree>
    <p:extLst>
      <p:ext uri="{BB962C8B-B14F-4D97-AF65-F5344CB8AC3E}">
        <p14:creationId xmlns:p14="http://schemas.microsoft.com/office/powerpoint/2010/main" val="272845200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nd slide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05" tIns="45702" rIns="91405" bIns="45702" rtlCol="0" anchor="ctr"/>
          <a:lstStyle/>
          <a:p>
            <a:pPr algn="ctr"/>
            <a:endParaRPr lang="en-GB" sz="1800" noProof="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4"/>
            <a:ext cx="4886324" cy="4432966"/>
          </a:xfrm>
        </p:spPr>
        <p:txBody>
          <a:bodyPr/>
          <a:lstStyle>
            <a:lvl1pPr>
              <a:defRPr>
                <a:solidFill>
                  <a:schemeClr val="bg1"/>
                </a:solidFill>
              </a:defRPr>
            </a:lvl1pPr>
          </a:lstStyle>
          <a:p>
            <a:r>
              <a:rPr lang="en-GB"/>
              <a:t>Thank you</a:t>
            </a:r>
          </a:p>
        </p:txBody>
      </p:sp>
      <p:sp>
        <p:nvSpPr>
          <p:cNvPr id="10" name="Text Placeholder 5">
            <a:extLst>
              <a:ext uri="{FF2B5EF4-FFF2-40B4-BE49-F238E27FC236}">
                <a16:creationId xmlns:a16="http://schemas.microsoft.com/office/drawing/2014/main" id="{7AAE5DB4-A422-4286-935C-1ABCA4CCEFA2}"/>
              </a:ext>
            </a:extLst>
          </p:cNvPr>
          <p:cNvSpPr>
            <a:spLocks noGrp="1"/>
          </p:cNvSpPr>
          <p:nvPr>
            <p:ph type="body" sz="quarter" idx="11" hasCustomPrompt="1"/>
          </p:nvPr>
        </p:nvSpPr>
        <p:spPr>
          <a:xfrm>
            <a:off x="798514" y="4971351"/>
            <a:ext cx="4886324" cy="365455"/>
          </a:xfrm>
        </p:spPr>
        <p:txBody>
          <a:bodyPr lIns="0" anchor="b" anchorCtr="0"/>
          <a:lstStyle>
            <a:lvl1pPr marL="0" indent="0">
              <a:buFont typeface="Arial" panose="020B0604020202020204" pitchFamily="34" charset="0"/>
              <a:buChar char="​"/>
              <a:defRPr sz="1600">
                <a:solidFill>
                  <a:schemeClr val="bg1"/>
                </a:solidFill>
              </a:defRPr>
            </a:lvl1pPr>
          </a:lstStyle>
          <a:p>
            <a:pPr lvl="0"/>
            <a:r>
              <a:rPr lang="en-GB"/>
              <a:t>Name, Department </a:t>
            </a:r>
          </a:p>
        </p:txBody>
      </p:sp>
      <p:sp>
        <p:nvSpPr>
          <p:cNvPr id="6" name="Text Placeholder 5">
            <a:extLst>
              <a:ext uri="{FF2B5EF4-FFF2-40B4-BE49-F238E27FC236}">
                <a16:creationId xmlns:a16="http://schemas.microsoft.com/office/drawing/2014/main" id="{9B862EE0-F879-436B-A5EA-70A7F83ABF80}"/>
              </a:ext>
            </a:extLst>
          </p:cNvPr>
          <p:cNvSpPr>
            <a:spLocks noGrp="1"/>
          </p:cNvSpPr>
          <p:nvPr>
            <p:ph type="body" sz="quarter" idx="12" hasCustomPrompt="1"/>
          </p:nvPr>
        </p:nvSpPr>
        <p:spPr>
          <a:xfrm>
            <a:off x="798514" y="5334000"/>
            <a:ext cx="4886324" cy="424412"/>
          </a:xfrm>
        </p:spPr>
        <p:txBody>
          <a:bodyPr/>
          <a:lstStyle>
            <a:lvl1pPr marL="0" indent="0">
              <a:spcAft>
                <a:spcPts val="0"/>
              </a:spcAft>
              <a:buFontTx/>
              <a:buNone/>
              <a:defRPr sz="1600">
                <a:solidFill>
                  <a:schemeClr val="bg1"/>
                </a:solidFill>
              </a:defRPr>
            </a:lvl1pPr>
            <a:lvl2pPr marL="395881" indent="0">
              <a:buFontTx/>
              <a:buNone/>
              <a:defRPr sz="1600">
                <a:solidFill>
                  <a:schemeClr val="bg1"/>
                </a:solidFill>
              </a:defRPr>
            </a:lvl2pPr>
            <a:lvl3pPr marL="726982" indent="0">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en-GB"/>
              <a:t>xxx@ramboll.com</a:t>
            </a:r>
          </a:p>
        </p:txBody>
      </p:sp>
      <p:sp>
        <p:nvSpPr>
          <p:cNvPr id="12"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a:p>
        </p:txBody>
      </p:sp>
      <p:sp>
        <p:nvSpPr>
          <p:cNvPr id="14" name="Footer Placeholder 4">
            <a:extLst>
              <a:ext uri="{FF2B5EF4-FFF2-40B4-BE49-F238E27FC236}">
                <a16:creationId xmlns:a16="http://schemas.microsoft.com/office/drawing/2014/main" id="{09855619-46E8-4B12-8D5A-DE355202193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a:p>
        </p:txBody>
      </p:sp>
      <p:sp>
        <p:nvSpPr>
          <p:cNvPr id="18" name="Date_DateCustomA">
            <a:extLst>
              <a:ext uri="{FF2B5EF4-FFF2-40B4-BE49-F238E27FC236}">
                <a16:creationId xmlns:a16="http://schemas.microsoft.com/office/drawing/2014/main" id="{9CA6E42C-D397-4857-89FC-8B948A957D40}"/>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E5EB22F9-4E69-4EE9-BF6F-6C08B6B94DF1}" type="datetime1">
              <a:rPr lang="en-GB" smtClean="0"/>
              <a:t>31/01/2020</a:t>
            </a:fld>
            <a:endParaRPr lang="en-GB"/>
          </a:p>
        </p:txBody>
      </p:sp>
      <p:pic>
        <p:nvPicPr>
          <p:cNvPr id="17" name="Picture 16">
            <a:extLst>
              <a:ext uri="{FF2B5EF4-FFF2-40B4-BE49-F238E27FC236}">
                <a16:creationId xmlns:a16="http://schemas.microsoft.com/office/drawing/2014/main" id="{649BD8C4-6612-438B-81F5-53DD9DF90E70}"/>
              </a:ext>
            </a:extLst>
          </p:cNvPr>
          <p:cNvPicPr>
            <a:picLocks noChangeAspect="1"/>
          </p:cNvPicPr>
          <p:nvPr userDrawn="1"/>
        </p:nvPicPr>
        <p:blipFill>
          <a:blip r:embed="rId2"/>
          <a:stretch>
            <a:fillRect/>
          </a:stretch>
        </p:blipFill>
        <p:spPr>
          <a:xfrm>
            <a:off x="798514" y="6159601"/>
            <a:ext cx="2826457" cy="255600"/>
          </a:xfrm>
          <a:prstGeom prst="rect">
            <a:avLst/>
          </a:prstGeom>
        </p:spPr>
      </p:pic>
    </p:spTree>
    <p:extLst>
      <p:ext uri="{BB962C8B-B14F-4D97-AF65-F5344CB8AC3E}">
        <p14:creationId xmlns:p14="http://schemas.microsoft.com/office/powerpoint/2010/main" val="319294227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8863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499224" y="1645032"/>
            <a:ext cx="4887913" cy="4063354"/>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3B00E68-5E28-4369-B9B4-EC1500F9C36D}" type="datetime1">
              <a:rPr lang="en-GB" smtClean="0"/>
              <a:t>31/01/2020</a:t>
            </a:fld>
            <a:endParaRPr lang="en-GB" dirty="0"/>
          </a:p>
        </p:txBody>
      </p:sp>
    </p:spTree>
    <p:extLst>
      <p:ext uri="{BB962C8B-B14F-4D97-AF65-F5344CB8AC3E}">
        <p14:creationId xmlns:p14="http://schemas.microsoft.com/office/powerpoint/2010/main" val="16010832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nd slide (C)">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1"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05" tIns="45702" rIns="91405" bIns="45702" rtlCol="0" anchor="ctr"/>
          <a:lstStyle/>
          <a:p>
            <a:pPr algn="ctr"/>
            <a:endParaRPr lang="en-GB" sz="1800" noProof="0"/>
          </a:p>
        </p:txBody>
      </p:sp>
      <p:pic>
        <p:nvPicPr>
          <p:cNvPr id="5" name="Picture 4">
            <a:extLst>
              <a:ext uri="{FF2B5EF4-FFF2-40B4-BE49-F238E27FC236}">
                <a16:creationId xmlns:a16="http://schemas.microsoft.com/office/drawing/2014/main" id="{550DA34D-CD01-4059-B449-4DCD238F6AE1}"/>
              </a:ext>
            </a:extLst>
          </p:cNvPr>
          <p:cNvPicPr>
            <a:picLocks noChangeAspect="1"/>
          </p:cNvPicPr>
          <p:nvPr userDrawn="1"/>
        </p:nvPicPr>
        <p:blipFill>
          <a:blip r:embed="rId2"/>
          <a:stretch>
            <a:fillRect/>
          </a:stretch>
        </p:blipFill>
        <p:spPr>
          <a:xfrm>
            <a:off x="1" y="1241"/>
            <a:ext cx="12190413" cy="6857108"/>
          </a:xfrm>
          <a:prstGeom prst="rect">
            <a:avLst/>
          </a:prstGeom>
        </p:spPr>
      </p:pic>
      <p:sp>
        <p:nvSpPr>
          <p:cNvPr id="12" name="SD_FLD_DocumentDate"/>
          <p:cNvSpPr txBox="1"/>
          <p:nvPr userDrawn="1"/>
        </p:nvSpPr>
        <p:spPr bwMode="auto">
          <a:xfrm>
            <a:off x="6092208" y="6281954"/>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8" y="6129520"/>
            <a:ext cx="5260115" cy="158437"/>
          </a:xfrm>
          <a:prstGeom prst="rect">
            <a:avLst/>
          </a:prstGeom>
          <a:noFill/>
          <a:ln w="9525">
            <a:noFill/>
            <a:miter lim="800000"/>
            <a:headEnd/>
            <a:tailEnd/>
          </a:ln>
          <a:effectLst/>
        </p:spPr>
        <p:txBody>
          <a:bodyPr vert="horz" wrap="square" lIns="35986" tIns="0" rIns="0" bIns="0" numCol="1" rtlCol="0" anchor="ctr" anchorCtr="0" compatLnSpc="1">
            <a:prstTxWarp prst="textNoShape">
              <a:avLst/>
            </a:prstTxWarp>
            <a:noAutofit/>
          </a:bodyPr>
          <a:lstStyle/>
          <a:p>
            <a:pPr marL="0" marR="0" indent="0" algn="r" defTabSz="457052"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ED508813-765B-4CB7-9FA4-2A9D6315B3BF}" type="datetime1">
              <a:rPr lang="en-GB" smtClean="0"/>
              <a:t>31/01/2020</a:t>
            </a:fld>
            <a:endParaRPr lang="en-GB"/>
          </a:p>
        </p:txBody>
      </p:sp>
    </p:spTree>
    <p:extLst>
      <p:ext uri="{BB962C8B-B14F-4D97-AF65-F5344CB8AC3E}">
        <p14:creationId xmlns:p14="http://schemas.microsoft.com/office/powerpoint/2010/main" val="410897123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514" y="453602"/>
            <a:ext cx="10588624" cy="748800"/>
          </a:xfrm>
        </p:spPr>
        <p:txBody>
          <a:bodyPr/>
          <a:lstStyle/>
          <a:p>
            <a:r>
              <a:rPr lang="sv-SE"/>
              <a:t>Klicka här för att ändra mall för rubrikformat</a:t>
            </a:r>
            <a:endParaRPr lang="en-GB"/>
          </a:p>
        </p:txBody>
      </p:sp>
      <p:sp>
        <p:nvSpPr>
          <p:cNvPr id="3" name="Content Placeholder 2"/>
          <p:cNvSpPr>
            <a:spLocks noGrp="1"/>
          </p:cNvSpPr>
          <p:nvPr>
            <p:ph idx="1" hasCustomPrompt="1"/>
          </p:nvPr>
        </p:nvSpPr>
        <p:spPr>
          <a:xfrm>
            <a:off x="798514" y="1645033"/>
            <a:ext cx="10588625" cy="4063354"/>
          </a:xfrm>
        </p:spPr>
        <p:txBody>
          <a:bodyPr/>
          <a:lstStyle>
            <a:lvl5pPr>
              <a:defRPr spc="-100" baseline="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7" name="Date_DateCustomA">
            <a:extLst>
              <a:ext uri="{FF2B5EF4-FFF2-40B4-BE49-F238E27FC236}">
                <a16:creationId xmlns:a16="http://schemas.microsoft.com/office/drawing/2014/main" id="{FDCD1E09-F97D-49B0-8DE9-0E701EFB5FBE}"/>
              </a:ext>
            </a:extLst>
          </p:cNvPr>
          <p:cNvSpPr>
            <a:spLocks noGrp="1"/>
          </p:cNvSpPr>
          <p:nvPr>
            <p:ph type="dt" sz="half" idx="2"/>
          </p:nvPr>
        </p:nvSpPr>
        <p:spPr>
          <a:xfrm>
            <a:off x="10682291" y="6142934"/>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246EBF7-2BB9-4396-A9DE-6A6E4690C53C}" type="datetime1">
              <a:rPr lang="en-GB" smtClean="0"/>
              <a:t>31/01/2020</a:t>
            </a:fld>
            <a:endParaRPr lang="en-GB"/>
          </a:p>
        </p:txBody>
      </p:sp>
    </p:spTree>
    <p:extLst>
      <p:ext uri="{BB962C8B-B14F-4D97-AF65-F5344CB8AC3E}">
        <p14:creationId xmlns:p14="http://schemas.microsoft.com/office/powerpoint/2010/main" val="135065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GB" dirty="0"/>
              <a:t>Click to edit Master title style</a:t>
            </a:r>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Content Placeholder 4">
            <a:extLst>
              <a:ext uri="{FF2B5EF4-FFF2-40B4-BE49-F238E27FC236}">
                <a16:creationId xmlns:a16="http://schemas.microsoft.com/office/drawing/2014/main" id="{535335C1-5736-449E-B5A3-80EF8EFB92D0}"/>
              </a:ext>
            </a:extLst>
          </p:cNvPr>
          <p:cNvSpPr>
            <a:spLocks noGrp="1"/>
          </p:cNvSpPr>
          <p:nvPr>
            <p:ph sz="quarter" idx="16"/>
          </p:nvPr>
        </p:nvSpPr>
        <p:spPr>
          <a:xfrm>
            <a:off x="5684838" y="1645032"/>
            <a:ext cx="5702300" cy="4063354"/>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4485281A-363B-4F1C-8128-EA4AF52562B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B0E6362C-AD60-4A3E-B1BD-8ACCD0B3D70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830179A-B6C7-49ED-9019-DE9CC616C088}" type="datetime1">
              <a:rPr lang="en-GB" smtClean="0"/>
              <a:t>31/01/2020</a:t>
            </a:fld>
            <a:endParaRPr lang="en-GB" dirty="0"/>
          </a:p>
        </p:txBody>
      </p:sp>
    </p:spTree>
    <p:extLst>
      <p:ext uri="{BB962C8B-B14F-4D97-AF65-F5344CB8AC3E}">
        <p14:creationId xmlns:p14="http://schemas.microsoft.com/office/powerpoint/2010/main" val="27341191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image" Target="../media/image2.png"/><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theme" Target="../theme/theme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image" Target="../media/image1.emf"/><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image" Target="../media/image3.png"/><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798513" y="312840"/>
            <a:ext cx="10588625" cy="748800"/>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sv-SE" noProof="0" dirty="0"/>
              <a:t>Presentation </a:t>
            </a:r>
            <a:r>
              <a:rPr lang="sv-SE" noProof="0" dirty="0" err="1"/>
              <a:t>title</a:t>
            </a:r>
            <a:br>
              <a:rPr lang="sv-SE" noProof="0" dirty="0"/>
            </a:br>
            <a:r>
              <a:rPr lang="sv-SE" noProof="0" dirty="0"/>
              <a:t>(in cyan)</a:t>
            </a:r>
          </a:p>
        </p:txBody>
      </p:sp>
      <p:sp>
        <p:nvSpPr>
          <p:cNvPr id="6" name="Slide Number Placeholder 5"/>
          <p:cNvSpPr>
            <a:spLocks noGrp="1"/>
          </p:cNvSpPr>
          <p:nvPr>
            <p:ph type="sldNum" sz="quarter" idx="4"/>
          </p:nvPr>
        </p:nvSpPr>
        <p:spPr>
          <a:xfrm>
            <a:off x="10907200" y="6282000"/>
            <a:ext cx="479938" cy="155611"/>
          </a:xfrm>
          <a:prstGeom prst="rect">
            <a:avLst/>
          </a:prstGeom>
        </p:spPr>
        <p:txBody>
          <a:bodyPr vert="horz" wrap="square" lIns="0" tIns="0" rIns="0" bIns="0" numCol="1" anchor="ctr" anchorCtr="0" compatLnSpc="1">
            <a:prstTxWarp prst="textNoShape">
              <a:avLst/>
            </a:prstTxWarp>
          </a:bodyPr>
          <a:lstStyle>
            <a:lvl1pPr algn="r">
              <a:defRPr sz="800" b="0" baseline="0"/>
            </a:lvl1pPr>
          </a:lstStyle>
          <a:p>
            <a:fld id="{31421AFA-3AE7-4CEA-BC9B-447859BED57B}" type="slidenum">
              <a:rPr lang="sv-SE" smtClean="0"/>
              <a:pPr/>
              <a:t>‹#›</a:t>
            </a:fld>
            <a:endParaRPr lang="sv-SE" dirty="0"/>
          </a:p>
        </p:txBody>
      </p:sp>
      <p:sp>
        <p:nvSpPr>
          <p:cNvPr id="1031" name="Rectangle 7"/>
          <p:cNvSpPr>
            <a:spLocks noGrp="1" noChangeArrowheads="1"/>
          </p:cNvSpPr>
          <p:nvPr>
            <p:ph type="body" idx="1"/>
          </p:nvPr>
        </p:nvSpPr>
        <p:spPr bwMode="auto">
          <a:xfrm>
            <a:off x="798512" y="1648207"/>
            <a:ext cx="10588625" cy="40601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sv-SE" noProof="0" dirty="0" err="1"/>
              <a:t>Click</a:t>
            </a:r>
            <a:r>
              <a:rPr lang="sv-SE" noProof="0" dirty="0"/>
              <a:t> to </a:t>
            </a:r>
            <a:r>
              <a:rPr lang="sv-SE" noProof="0" dirty="0" err="1"/>
              <a:t>edit</a:t>
            </a:r>
            <a:r>
              <a:rPr lang="sv-SE" noProof="0" dirty="0"/>
              <a:t> Master text </a:t>
            </a:r>
            <a:r>
              <a:rPr lang="sv-SE" noProof="0" dirty="0" err="1"/>
              <a:t>styles</a:t>
            </a:r>
            <a:endParaRPr lang="sv-SE" noProof="0" dirty="0"/>
          </a:p>
          <a:p>
            <a:pPr lvl="1"/>
            <a:r>
              <a:rPr lang="sv-SE" noProof="0" dirty="0"/>
              <a:t>Second </a:t>
            </a:r>
            <a:r>
              <a:rPr lang="sv-SE" noProof="0" dirty="0" err="1"/>
              <a:t>level</a:t>
            </a:r>
            <a:endParaRPr lang="sv-SE" noProof="0" dirty="0"/>
          </a:p>
          <a:p>
            <a:pPr lvl="2"/>
            <a:r>
              <a:rPr lang="sv-SE" noProof="0" dirty="0" err="1"/>
              <a:t>Third</a:t>
            </a:r>
            <a:r>
              <a:rPr lang="sv-SE" noProof="0" dirty="0"/>
              <a:t> </a:t>
            </a:r>
            <a:r>
              <a:rPr lang="sv-SE" noProof="0" dirty="0" err="1"/>
              <a:t>level</a:t>
            </a:r>
            <a:endParaRPr lang="sv-SE" noProof="0" dirty="0"/>
          </a:p>
          <a:p>
            <a:pPr lvl="3"/>
            <a:r>
              <a:rPr lang="sv-SE" noProof="0" dirty="0"/>
              <a:t>4 No </a:t>
            </a:r>
            <a:r>
              <a:rPr lang="sv-SE" noProof="0" dirty="0" err="1"/>
              <a:t>bullet</a:t>
            </a:r>
            <a:r>
              <a:rPr lang="sv-SE" noProof="0" dirty="0"/>
              <a:t> text 18</a:t>
            </a:r>
          </a:p>
          <a:p>
            <a:pPr lvl="4"/>
            <a:r>
              <a:rPr lang="sv-SE" noProof="0" dirty="0"/>
              <a:t>5 </a:t>
            </a:r>
            <a:r>
              <a:rPr lang="sv-SE" noProof="0" dirty="0" err="1"/>
              <a:t>Megaheader</a:t>
            </a:r>
            <a:r>
              <a:rPr lang="sv-SE" noProof="0" dirty="0"/>
              <a:t> </a:t>
            </a:r>
            <a:r>
              <a:rPr lang="sv-SE" noProof="0" dirty="0" err="1"/>
              <a:t>caps</a:t>
            </a:r>
            <a:r>
              <a:rPr lang="sv-SE" noProof="0" dirty="0"/>
              <a:t> 48</a:t>
            </a:r>
          </a:p>
          <a:p>
            <a:pPr lvl="5"/>
            <a:r>
              <a:rPr lang="sv-SE" noProof="0" dirty="0"/>
              <a:t>6 </a:t>
            </a:r>
            <a:r>
              <a:rPr lang="sv-SE" noProof="0" dirty="0" err="1"/>
              <a:t>Header</a:t>
            </a:r>
            <a:r>
              <a:rPr lang="sv-SE" noProof="0" dirty="0"/>
              <a:t> </a:t>
            </a:r>
            <a:r>
              <a:rPr lang="sv-SE" noProof="0" dirty="0" err="1"/>
              <a:t>caps</a:t>
            </a:r>
            <a:r>
              <a:rPr lang="sv-SE" noProof="0" dirty="0"/>
              <a:t> 18</a:t>
            </a:r>
          </a:p>
          <a:p>
            <a:pPr lvl="6"/>
            <a:r>
              <a:rPr lang="sv-SE" noProof="0" dirty="0"/>
              <a:t>7 Text 18</a:t>
            </a:r>
          </a:p>
          <a:p>
            <a:pPr lvl="7"/>
            <a:r>
              <a:rPr lang="sv-SE" noProof="0" dirty="0"/>
              <a:t>8 </a:t>
            </a:r>
            <a:r>
              <a:rPr lang="sv-SE" noProof="0" dirty="0" err="1"/>
              <a:t>Number</a:t>
            </a:r>
            <a:r>
              <a:rPr lang="sv-SE" noProof="0" dirty="0"/>
              <a:t> 16</a:t>
            </a:r>
          </a:p>
          <a:p>
            <a:pPr lvl="8"/>
            <a:r>
              <a:rPr lang="sv-SE" noProof="0" dirty="0"/>
              <a:t>9 Letter 16</a:t>
            </a:r>
          </a:p>
          <a:p>
            <a:pPr lvl="8"/>
            <a:endParaRPr lang="sv-SE" noProof="0" dirty="0"/>
          </a:p>
        </p:txBody>
      </p:sp>
      <p:sp>
        <p:nvSpPr>
          <p:cNvPr id="5" name="Footer Placeholder 4">
            <a:extLst>
              <a:ext uri="{FF2B5EF4-FFF2-40B4-BE49-F238E27FC236}">
                <a16:creationId xmlns:a16="http://schemas.microsoft.com/office/drawing/2014/main" id="{1D9E4955-7821-481C-9AF7-C7D93767559E}"/>
              </a:ext>
            </a:extLst>
          </p:cNvPr>
          <p:cNvSpPr>
            <a:spLocks noGrp="1"/>
          </p:cNvSpPr>
          <p:nvPr>
            <p:ph type="ftr" sz="quarter" idx="3"/>
          </p:nvPr>
        </p:nvSpPr>
        <p:spPr>
          <a:xfrm>
            <a:off x="4056062" y="6281956"/>
            <a:ext cx="6515101"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sv-SE" dirty="0"/>
          </a:p>
        </p:txBody>
      </p:sp>
      <p:sp>
        <p:nvSpPr>
          <p:cNvPr id="10" name="Date_DateCustomA">
            <a:extLst>
              <a:ext uri="{FF2B5EF4-FFF2-40B4-BE49-F238E27FC236}">
                <a16:creationId xmlns:a16="http://schemas.microsoft.com/office/drawing/2014/main" id="{ADC3E656-DC3F-4718-B1B2-E5B4B66615C6}"/>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FF878C1-796A-4C61-9E6E-C7611CE4D6AB}" type="datetime1">
              <a:rPr lang="sv-SE" smtClean="0"/>
              <a:t>2020-01-31</a:t>
            </a:fld>
            <a:endParaRPr lang="sv-SE" dirty="0"/>
          </a:p>
        </p:txBody>
      </p:sp>
      <p:pic>
        <p:nvPicPr>
          <p:cNvPr id="25" name="Picture 24">
            <a:extLst>
              <a:ext uri="{FF2B5EF4-FFF2-40B4-BE49-F238E27FC236}">
                <a16:creationId xmlns:a16="http://schemas.microsoft.com/office/drawing/2014/main" id="{038C835D-7A3F-4157-850A-1556A9D8479F}"/>
              </a:ext>
            </a:extLst>
          </p:cNvPr>
          <p:cNvPicPr>
            <a:picLocks noChangeAspect="1"/>
          </p:cNvPicPr>
          <p:nvPr userDrawn="1"/>
        </p:nvPicPr>
        <p:blipFill>
          <a:blip r:embed="rId43"/>
          <a:stretch>
            <a:fillRect/>
          </a:stretch>
        </p:blipFill>
        <p:spPr>
          <a:xfrm>
            <a:off x="798513" y="6159600"/>
            <a:ext cx="2826458" cy="255600"/>
          </a:xfrm>
          <a:prstGeom prst="rect">
            <a:avLst/>
          </a:prstGeom>
        </p:spPr>
      </p:pic>
      <p:sp>
        <p:nvSpPr>
          <p:cNvPr id="23" name="Rectangle 22">
            <a:extLst>
              <a:ext uri="{FF2B5EF4-FFF2-40B4-BE49-F238E27FC236}">
                <a16:creationId xmlns:a16="http://schemas.microsoft.com/office/drawing/2014/main" id="{6515BF35-693E-4749-821E-5148CED147C8}"/>
              </a:ext>
            </a:extLst>
          </p:cNvPr>
          <p:cNvSpPr/>
          <p:nvPr userDrawn="1"/>
        </p:nvSpPr>
        <p:spPr>
          <a:xfrm>
            <a:off x="2051824" y="6142932"/>
            <a:ext cx="1573147" cy="272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grpSp>
        <p:nvGrpSpPr>
          <p:cNvPr id="16" name="Group 6">
            <a:extLst>
              <a:ext uri="{FF2B5EF4-FFF2-40B4-BE49-F238E27FC236}">
                <a16:creationId xmlns:a16="http://schemas.microsoft.com/office/drawing/2014/main" id="{AFE5F654-A9BD-41FF-A365-D2899B656E03}"/>
              </a:ext>
            </a:extLst>
          </p:cNvPr>
          <p:cNvGrpSpPr/>
          <p:nvPr userDrawn="1"/>
        </p:nvGrpSpPr>
        <p:grpSpPr>
          <a:xfrm>
            <a:off x="-1972094" y="522206"/>
            <a:ext cx="1796791" cy="2907588"/>
            <a:chOff x="-1899137" y="-1"/>
            <a:chExt cx="1796791" cy="2907588"/>
          </a:xfrm>
        </p:grpSpPr>
        <p:grpSp>
          <p:nvGrpSpPr>
            <p:cNvPr id="17" name="Group 16">
              <a:extLst>
                <a:ext uri="{FF2B5EF4-FFF2-40B4-BE49-F238E27FC236}">
                  <a16:creationId xmlns:a16="http://schemas.microsoft.com/office/drawing/2014/main" id="{1AF2E174-078E-49FF-9542-6CD562958BBE}"/>
                </a:ext>
              </a:extLst>
            </p:cNvPr>
            <p:cNvGrpSpPr/>
            <p:nvPr userDrawn="1"/>
          </p:nvGrpSpPr>
          <p:grpSpPr>
            <a:xfrm>
              <a:off x="-1899137" y="-1"/>
              <a:ext cx="1796791" cy="2907588"/>
              <a:chOff x="9009867" y="1645032"/>
              <a:chExt cx="2365739" cy="3828268"/>
            </a:xfrm>
          </p:grpSpPr>
          <p:pic>
            <p:nvPicPr>
              <p:cNvPr id="19" name="Picture 18">
                <a:extLst>
                  <a:ext uri="{FF2B5EF4-FFF2-40B4-BE49-F238E27FC236}">
                    <a16:creationId xmlns:a16="http://schemas.microsoft.com/office/drawing/2014/main" id="{1EF4FD43-A6EE-427A-9FC7-7228FB2FC602}"/>
                  </a:ext>
                </a:extLst>
              </p:cNvPr>
              <p:cNvPicPr>
                <a:picLocks noChangeAspect="1"/>
              </p:cNvPicPr>
              <p:nvPr/>
            </p:nvPicPr>
            <p:blipFill>
              <a:blip r:embed="rId44"/>
              <a:stretch>
                <a:fillRect/>
              </a:stretch>
            </p:blipFill>
            <p:spPr>
              <a:xfrm>
                <a:off x="9182748" y="1852126"/>
                <a:ext cx="599367" cy="280555"/>
              </a:xfrm>
              <a:prstGeom prst="rect">
                <a:avLst/>
              </a:prstGeom>
            </p:spPr>
          </p:pic>
          <p:sp>
            <p:nvSpPr>
              <p:cNvPr id="20" name="TextBox 19">
                <a:extLst>
                  <a:ext uri="{FF2B5EF4-FFF2-40B4-BE49-F238E27FC236}">
                    <a16:creationId xmlns:a16="http://schemas.microsoft.com/office/drawing/2014/main" id="{1D1C14FD-25CF-454E-977C-DD7F9CFBF235}"/>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sv-SE"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sv-SE"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sv-SE"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sv-SE"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21" name="Rectangle: Rounded Corners 20">
                <a:extLst>
                  <a:ext uri="{FF2B5EF4-FFF2-40B4-BE49-F238E27FC236}">
                    <a16:creationId xmlns:a16="http://schemas.microsoft.com/office/drawing/2014/main" id="{4BCC4C82-5CB6-4E96-962B-1F70E48651EE}"/>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400" dirty="0">
                  <a:solidFill>
                    <a:schemeClr val="accent3"/>
                  </a:solidFill>
                </a:endParaRPr>
              </a:p>
            </p:txBody>
          </p:sp>
        </p:grpSp>
        <p:pic>
          <p:nvPicPr>
            <p:cNvPr id="18" name="Picture 17">
              <a:extLst>
                <a:ext uri="{FF2B5EF4-FFF2-40B4-BE49-F238E27FC236}">
                  <a16:creationId xmlns:a16="http://schemas.microsoft.com/office/drawing/2014/main" id="{450B1E40-0E55-499E-A2A8-F96F5C5D52FB}"/>
                </a:ext>
              </a:extLst>
            </p:cNvPr>
            <p:cNvPicPr>
              <a:picLocks noChangeAspect="1"/>
            </p:cNvPicPr>
            <p:nvPr userDrawn="1"/>
          </p:nvPicPr>
          <p:blipFill>
            <a:blip r:embed="rId45"/>
            <a:stretch>
              <a:fillRect/>
            </a:stretch>
          </p:blipFill>
          <p:spPr>
            <a:xfrm>
              <a:off x="-1884053" y="1200637"/>
              <a:ext cx="1418614" cy="1444137"/>
            </a:xfrm>
            <a:prstGeom prst="rect">
              <a:avLst/>
            </a:prstGeom>
          </p:spPr>
        </p:pic>
      </p:grpSp>
    </p:spTree>
  </p:cSld>
  <p:clrMap bg1="lt1" tx1="dk1" bg2="lt2" tx2="dk2" accent1="accent1" accent2="accent2" accent3="accent3" accent4="accent4" accent5="accent5" accent6="accent6" hlink="hlink" folHlink="folHlink"/>
  <p:sldLayoutIdLst>
    <p:sldLayoutId id="2147483786" r:id="rId1"/>
    <p:sldLayoutId id="2147483734" r:id="rId2"/>
    <p:sldLayoutId id="2147483797" r:id="rId3"/>
    <p:sldLayoutId id="2147483748" r:id="rId4"/>
    <p:sldLayoutId id="2147483788" r:id="rId5"/>
    <p:sldLayoutId id="2147483798" r:id="rId6"/>
    <p:sldLayoutId id="2147483737" r:id="rId7"/>
    <p:sldLayoutId id="2147483791" r:id="rId8"/>
    <p:sldLayoutId id="2147483770" r:id="rId9"/>
    <p:sldLayoutId id="2147483792" r:id="rId10"/>
    <p:sldLayoutId id="2147483793" r:id="rId11"/>
    <p:sldLayoutId id="2147483771" r:id="rId12"/>
    <p:sldLayoutId id="2147483795" r:id="rId13"/>
    <p:sldLayoutId id="2147483794" r:id="rId14"/>
    <p:sldLayoutId id="2147483768" r:id="rId15"/>
    <p:sldLayoutId id="2147483773" r:id="rId16"/>
    <p:sldLayoutId id="2147483769" r:id="rId17"/>
    <p:sldLayoutId id="2147483772" r:id="rId18"/>
    <p:sldLayoutId id="2147483774" r:id="rId19"/>
    <p:sldLayoutId id="2147483775" r:id="rId20"/>
    <p:sldLayoutId id="2147483776" r:id="rId21"/>
    <p:sldLayoutId id="2147483796" r:id="rId22"/>
    <p:sldLayoutId id="2147483777" r:id="rId23"/>
    <p:sldLayoutId id="2147483783" r:id="rId24"/>
    <p:sldLayoutId id="2147483782" r:id="rId25"/>
    <p:sldLayoutId id="2147483781" r:id="rId26"/>
    <p:sldLayoutId id="2147483780" r:id="rId27"/>
    <p:sldLayoutId id="2147483779" r:id="rId28"/>
    <p:sldLayoutId id="2147483784" r:id="rId29"/>
    <p:sldLayoutId id="2147483778" r:id="rId30"/>
    <p:sldLayoutId id="2147483785" r:id="rId31"/>
    <p:sldLayoutId id="2147483749" r:id="rId32"/>
    <p:sldLayoutId id="2147483746" r:id="rId33"/>
    <p:sldLayoutId id="2147483787" r:id="rId34"/>
    <p:sldLayoutId id="2147483738" r:id="rId35"/>
    <p:sldLayoutId id="2147483747" r:id="rId36"/>
    <p:sldLayoutId id="2147483799" r:id="rId37"/>
    <p:sldLayoutId id="2147483790" r:id="rId38"/>
    <p:sldLayoutId id="2147483767" r:id="rId39"/>
    <p:sldLayoutId id="2147483800" r:id="rId40"/>
    <p:sldLayoutId id="2147483801" r:id="rId41"/>
  </p:sldLayoutIdLst>
  <p:hf hdr="0" ftr="0" dt="0"/>
  <p:txStyles>
    <p:titleStyle>
      <a:lvl1pPr algn="l" defTabSz="457189" rtl="0" eaLnBrk="1" fontAlgn="base" hangingPunct="1">
        <a:spcBef>
          <a:spcPct val="0"/>
        </a:spcBef>
        <a:spcAft>
          <a:spcPct val="0"/>
        </a:spcAft>
        <a:defRPr sz="2400" b="1" kern="1200" cap="all" spc="-50" baseline="0">
          <a:solidFill>
            <a:schemeClr val="tx2"/>
          </a:solidFill>
          <a:latin typeface="Verdana"/>
          <a:ea typeface="Verdana" pitchFamily="34" charset="0"/>
          <a:cs typeface="Verdana" pitchFamily="34" charset="0"/>
        </a:defRPr>
      </a:lvl1pPr>
      <a:lvl2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189"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6pPr>
      <a:lvl7pPr marL="914377"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7pPr>
      <a:lvl8pPr marL="1371566"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8pPr>
      <a:lvl9pPr marL="1828754"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9pPr>
    </p:titleStyle>
    <p:body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9" userDrawn="1">
          <p15:clr>
            <a:srgbClr val="F26B43"/>
          </p15:clr>
        </p15:guide>
        <p15:guide id="2" pos="7173" userDrawn="1">
          <p15:clr>
            <a:srgbClr val="F26B43"/>
          </p15:clr>
        </p15:guide>
        <p15:guide id="3" orient="horz" pos="1036" userDrawn="1">
          <p15:clr>
            <a:srgbClr val="F26B43"/>
          </p15:clr>
        </p15:guide>
        <p15:guide id="4" orient="horz" pos="3595" userDrawn="1">
          <p15:clr>
            <a:srgbClr val="F26B43"/>
          </p15:clr>
        </p15:guide>
        <p15:guide id="5" pos="6146" userDrawn="1">
          <p15:clr>
            <a:srgbClr val="F26B43"/>
          </p15:clr>
        </p15:guide>
        <p15:guide id="6" pos="5633" userDrawn="1">
          <p15:clr>
            <a:srgbClr val="F26B43"/>
          </p15:clr>
        </p15:guide>
        <p15:guide id="7" pos="5120" userDrawn="1">
          <p15:clr>
            <a:srgbClr val="F26B43"/>
          </p15:clr>
        </p15:guide>
        <p15:guide id="8" pos="4607" userDrawn="1">
          <p15:clr>
            <a:srgbClr val="F26B43"/>
          </p15:clr>
        </p15:guide>
        <p15:guide id="9" pos="4094" userDrawn="1">
          <p15:clr>
            <a:srgbClr val="F26B43"/>
          </p15:clr>
        </p15:guide>
        <p15:guide id="10" pos="3581" userDrawn="1">
          <p15:clr>
            <a:srgbClr val="F26B43"/>
          </p15:clr>
        </p15:guide>
        <p15:guide id="11" pos="3068" userDrawn="1">
          <p15:clr>
            <a:srgbClr val="F26B43"/>
          </p15:clr>
        </p15:guide>
        <p15:guide id="12" pos="2555" userDrawn="1">
          <p15:clr>
            <a:srgbClr val="F26B43"/>
          </p15:clr>
        </p15:guide>
        <p15:guide id="13" pos="2042" userDrawn="1">
          <p15:clr>
            <a:srgbClr val="F26B43"/>
          </p15:clr>
        </p15:guide>
        <p15:guide id="14" pos="1529" userDrawn="1">
          <p15:clr>
            <a:srgbClr val="F26B43"/>
          </p15:clr>
        </p15:guide>
        <p15:guide id="15" pos="1016" userDrawn="1">
          <p15:clr>
            <a:srgbClr val="F26B43"/>
          </p15:clr>
        </p15:guide>
        <p15:guide id="16" pos="5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798514" y="312840"/>
            <a:ext cx="10588625" cy="748800"/>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en-GB" noProof="0"/>
              <a:t>Presentation title</a:t>
            </a:r>
            <a:br>
              <a:rPr lang="en-GB" noProof="0"/>
            </a:br>
            <a:r>
              <a:rPr lang="en-GB" noProof="0"/>
              <a:t>(in cyan)</a:t>
            </a:r>
          </a:p>
        </p:txBody>
      </p:sp>
      <p:sp>
        <p:nvSpPr>
          <p:cNvPr id="6" name="Slide Number Placeholder 5"/>
          <p:cNvSpPr>
            <a:spLocks noGrp="1"/>
          </p:cNvSpPr>
          <p:nvPr>
            <p:ph type="sldNum" sz="quarter" idx="4"/>
          </p:nvPr>
        </p:nvSpPr>
        <p:spPr>
          <a:xfrm>
            <a:off x="10907200" y="6282001"/>
            <a:ext cx="479938" cy="155611"/>
          </a:xfrm>
          <a:prstGeom prst="rect">
            <a:avLst/>
          </a:prstGeom>
        </p:spPr>
        <p:txBody>
          <a:bodyPr vert="horz" wrap="square" lIns="0" tIns="0" rIns="0" bIns="0" numCol="1" anchor="ctr" anchorCtr="0" compatLnSpc="1">
            <a:prstTxWarp prst="textNoShape">
              <a:avLst/>
            </a:prstTxWarp>
          </a:bodyPr>
          <a:lstStyle>
            <a:lvl1pPr algn="r">
              <a:defRPr sz="800" b="0" baseline="0"/>
            </a:lvl1pPr>
          </a:lstStyle>
          <a:p>
            <a:fld id="{31421AFA-3AE7-4CEA-BC9B-447859BED57B}" type="slidenum">
              <a:rPr lang="en-GB" smtClean="0"/>
              <a:pPr/>
              <a:t>‹#›</a:t>
            </a:fld>
            <a:endParaRPr lang="en-GB"/>
          </a:p>
        </p:txBody>
      </p:sp>
      <p:sp>
        <p:nvSpPr>
          <p:cNvPr id="1031" name="Rectangle 7"/>
          <p:cNvSpPr>
            <a:spLocks noGrp="1" noChangeArrowheads="1"/>
          </p:cNvSpPr>
          <p:nvPr>
            <p:ph type="body" idx="1"/>
          </p:nvPr>
        </p:nvSpPr>
        <p:spPr bwMode="auto">
          <a:xfrm>
            <a:off x="798513" y="1648208"/>
            <a:ext cx="10588625" cy="40601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4 No bullet text 18</a:t>
            </a:r>
          </a:p>
          <a:p>
            <a:pPr lvl="4"/>
            <a:r>
              <a:rPr lang="en-GB" noProof="0"/>
              <a:t>5 </a:t>
            </a:r>
            <a:r>
              <a:rPr lang="en-GB" noProof="0" err="1"/>
              <a:t>Megaheader</a:t>
            </a:r>
            <a:r>
              <a:rPr lang="en-GB" noProof="0"/>
              <a:t> caps 48</a:t>
            </a:r>
          </a:p>
          <a:p>
            <a:pPr lvl="5"/>
            <a:r>
              <a:rPr lang="en-GB" noProof="0"/>
              <a:t>6 Header caps 18</a:t>
            </a:r>
          </a:p>
          <a:p>
            <a:pPr lvl="6"/>
            <a:r>
              <a:rPr lang="en-GB" noProof="0"/>
              <a:t>7 Text 18</a:t>
            </a:r>
          </a:p>
          <a:p>
            <a:pPr lvl="7"/>
            <a:r>
              <a:rPr lang="en-GB" noProof="0"/>
              <a:t>8 Number 16</a:t>
            </a:r>
          </a:p>
          <a:p>
            <a:pPr lvl="8"/>
            <a:r>
              <a:rPr lang="en-GB" noProof="0"/>
              <a:t>9 Letter 16</a:t>
            </a:r>
          </a:p>
          <a:p>
            <a:pPr lvl="8"/>
            <a:endParaRPr lang="en-GB" noProof="0"/>
          </a:p>
        </p:txBody>
      </p:sp>
      <p:sp>
        <p:nvSpPr>
          <p:cNvPr id="5" name="Footer Placeholder 4">
            <a:extLst>
              <a:ext uri="{FF2B5EF4-FFF2-40B4-BE49-F238E27FC236}">
                <a16:creationId xmlns:a16="http://schemas.microsoft.com/office/drawing/2014/main" id="{1D9E4955-7821-481C-9AF7-C7D93767559E}"/>
              </a:ext>
            </a:extLst>
          </p:cNvPr>
          <p:cNvSpPr>
            <a:spLocks noGrp="1"/>
          </p:cNvSpPr>
          <p:nvPr>
            <p:ph type="ftr" sz="quarter" idx="3"/>
          </p:nvPr>
        </p:nvSpPr>
        <p:spPr>
          <a:xfrm>
            <a:off x="4056063" y="6281956"/>
            <a:ext cx="6515101"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a:p>
        </p:txBody>
      </p:sp>
      <p:sp>
        <p:nvSpPr>
          <p:cNvPr id="10" name="Date_DateCustomA">
            <a:extLst>
              <a:ext uri="{FF2B5EF4-FFF2-40B4-BE49-F238E27FC236}">
                <a16:creationId xmlns:a16="http://schemas.microsoft.com/office/drawing/2014/main" id="{ADC3E656-DC3F-4718-B1B2-E5B4B66615C6}"/>
              </a:ext>
            </a:extLst>
          </p:cNvPr>
          <p:cNvSpPr>
            <a:spLocks noGrp="1"/>
          </p:cNvSpPr>
          <p:nvPr>
            <p:ph type="dt" sz="half" idx="2"/>
          </p:nvPr>
        </p:nvSpPr>
        <p:spPr>
          <a:xfrm>
            <a:off x="10682290" y="6142933"/>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C291151-66D0-4502-9C7A-D2EE9FAC2AB1}" type="datetime1">
              <a:rPr lang="en-GB" smtClean="0"/>
              <a:t>31/01/2020</a:t>
            </a:fld>
            <a:endParaRPr lang="da-DK"/>
          </a:p>
        </p:txBody>
      </p:sp>
      <p:grpSp>
        <p:nvGrpSpPr>
          <p:cNvPr id="7" name="Group 6">
            <a:extLst>
              <a:ext uri="{FF2B5EF4-FFF2-40B4-BE49-F238E27FC236}">
                <a16:creationId xmlns:a16="http://schemas.microsoft.com/office/drawing/2014/main" id="{A135459E-96A0-4D48-B1D9-A034EE07E024}"/>
              </a:ext>
            </a:extLst>
          </p:cNvPr>
          <p:cNvGrpSpPr/>
          <p:nvPr userDrawn="1"/>
        </p:nvGrpSpPr>
        <p:grpSpPr>
          <a:xfrm>
            <a:off x="-1972093" y="522206"/>
            <a:ext cx="1796791" cy="2907588"/>
            <a:chOff x="-1899137" y="-1"/>
            <a:chExt cx="1796791" cy="2907588"/>
          </a:xfrm>
        </p:grpSpPr>
        <p:grpSp>
          <p:nvGrpSpPr>
            <p:cNvPr id="11" name="Group 10">
              <a:extLst>
                <a:ext uri="{FF2B5EF4-FFF2-40B4-BE49-F238E27FC236}">
                  <a16:creationId xmlns:a16="http://schemas.microsoft.com/office/drawing/2014/main" id="{7DF113FF-8BE3-4207-A5C6-F4579EED1B78}"/>
                </a:ext>
              </a:extLst>
            </p:cNvPr>
            <p:cNvGrpSpPr/>
            <p:nvPr userDrawn="1"/>
          </p:nvGrpSpPr>
          <p:grpSpPr>
            <a:xfrm>
              <a:off x="-1899137" y="-1"/>
              <a:ext cx="1796791" cy="2907588"/>
              <a:chOff x="9009867" y="1645032"/>
              <a:chExt cx="2365739" cy="3828268"/>
            </a:xfrm>
          </p:grpSpPr>
          <p:pic>
            <p:nvPicPr>
              <p:cNvPr id="12" name="Picture 11">
                <a:extLst>
                  <a:ext uri="{FF2B5EF4-FFF2-40B4-BE49-F238E27FC236}">
                    <a16:creationId xmlns:a16="http://schemas.microsoft.com/office/drawing/2014/main" id="{5359A05F-1860-4448-A740-55E89B668802}"/>
                  </a:ext>
                </a:extLst>
              </p:cNvPr>
              <p:cNvPicPr>
                <a:picLocks noChangeAspect="1"/>
              </p:cNvPicPr>
              <p:nvPr/>
            </p:nvPicPr>
            <p:blipFill>
              <a:blip r:embed="rId42"/>
              <a:stretch>
                <a:fillRect/>
              </a:stretch>
            </p:blipFill>
            <p:spPr>
              <a:xfrm>
                <a:off x="9182748" y="1852126"/>
                <a:ext cx="599367" cy="280555"/>
              </a:xfrm>
              <a:prstGeom prst="rect">
                <a:avLst/>
              </a:prstGeom>
            </p:spPr>
          </p:pic>
          <p:sp>
            <p:nvSpPr>
              <p:cNvPr id="13" name="TextBox 12">
                <a:extLst>
                  <a:ext uri="{FF2B5EF4-FFF2-40B4-BE49-F238E27FC236}">
                    <a16:creationId xmlns:a16="http://schemas.microsoft.com/office/drawing/2014/main" id="{18399B32-2EE3-49AE-80A0-6797B01E89E6}"/>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696" marR="0" indent="-25392" algn="l" defTabSz="457063" rtl="0" eaLnBrk="0" fontAlgn="base" latinLnBrk="0" hangingPunct="0">
                  <a:spcBef>
                    <a:spcPct val="0"/>
                  </a:spcBef>
                  <a:spcAft>
                    <a:spcPts val="600"/>
                  </a:spcAft>
                  <a:buClrTx/>
                  <a:buSzTx/>
                  <a:tabLst/>
                </a:pP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4" name="Rectangle: Rounded Corners 13">
                <a:extLst>
                  <a:ext uri="{FF2B5EF4-FFF2-40B4-BE49-F238E27FC236}">
                    <a16:creationId xmlns:a16="http://schemas.microsoft.com/office/drawing/2014/main" id="{6A251040-79B2-4E75-B580-29B9D6CC1B9D}"/>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solidFill>
                    <a:schemeClr val="accent3"/>
                  </a:solidFill>
                </a:endParaRPr>
              </a:p>
            </p:txBody>
          </p:sp>
        </p:grpSp>
        <p:pic>
          <p:nvPicPr>
            <p:cNvPr id="15" name="Picture 14">
              <a:extLst>
                <a:ext uri="{FF2B5EF4-FFF2-40B4-BE49-F238E27FC236}">
                  <a16:creationId xmlns:a16="http://schemas.microsoft.com/office/drawing/2014/main" id="{225B3411-6214-4AE2-A1EF-BEE63EC00B0E}"/>
                </a:ext>
              </a:extLst>
            </p:cNvPr>
            <p:cNvPicPr>
              <a:picLocks noChangeAspect="1"/>
            </p:cNvPicPr>
            <p:nvPr userDrawn="1"/>
          </p:nvPicPr>
          <p:blipFill>
            <a:blip r:embed="rId43"/>
            <a:stretch>
              <a:fillRect/>
            </a:stretch>
          </p:blipFill>
          <p:spPr>
            <a:xfrm>
              <a:off x="-1884053" y="1200637"/>
              <a:ext cx="1418614" cy="1444137"/>
            </a:xfrm>
            <a:prstGeom prst="rect">
              <a:avLst/>
            </a:prstGeom>
          </p:spPr>
        </p:pic>
      </p:grpSp>
      <p:pic>
        <p:nvPicPr>
          <p:cNvPr id="25" name="Picture 24">
            <a:extLst>
              <a:ext uri="{FF2B5EF4-FFF2-40B4-BE49-F238E27FC236}">
                <a16:creationId xmlns:a16="http://schemas.microsoft.com/office/drawing/2014/main" id="{038C835D-7A3F-4157-850A-1556A9D8479F}"/>
              </a:ext>
            </a:extLst>
          </p:cNvPr>
          <p:cNvPicPr>
            <a:picLocks noChangeAspect="1"/>
          </p:cNvPicPr>
          <p:nvPr userDrawn="1"/>
        </p:nvPicPr>
        <p:blipFill>
          <a:blip r:embed="rId44"/>
          <a:stretch>
            <a:fillRect/>
          </a:stretch>
        </p:blipFill>
        <p:spPr>
          <a:xfrm>
            <a:off x="798513" y="6159601"/>
            <a:ext cx="2826458" cy="255600"/>
          </a:xfrm>
          <a:prstGeom prst="rect">
            <a:avLst/>
          </a:prstGeom>
        </p:spPr>
      </p:pic>
      <p:sp>
        <p:nvSpPr>
          <p:cNvPr id="23" name="Rectangle 22">
            <a:extLst>
              <a:ext uri="{FF2B5EF4-FFF2-40B4-BE49-F238E27FC236}">
                <a16:creationId xmlns:a16="http://schemas.microsoft.com/office/drawing/2014/main" id="{6515BF35-693E-4749-821E-5148CED147C8}"/>
              </a:ext>
            </a:extLst>
          </p:cNvPr>
          <p:cNvSpPr/>
          <p:nvPr userDrawn="1"/>
        </p:nvSpPr>
        <p:spPr>
          <a:xfrm>
            <a:off x="2051825" y="6142933"/>
            <a:ext cx="1573147" cy="272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1819172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Lst>
  <p:hf hdr="0" ftr="0" dt="0"/>
  <p:txStyles>
    <p:titleStyle>
      <a:lvl1pPr algn="l" defTabSz="457052" rtl="0" eaLnBrk="1" fontAlgn="base" hangingPunct="1">
        <a:spcBef>
          <a:spcPct val="0"/>
        </a:spcBef>
        <a:spcAft>
          <a:spcPct val="0"/>
        </a:spcAft>
        <a:defRPr sz="2400" b="1" kern="1200" cap="all" spc="-50" baseline="0">
          <a:solidFill>
            <a:schemeClr val="tx2"/>
          </a:solidFill>
          <a:latin typeface="Verdana"/>
          <a:ea typeface="Verdana" pitchFamily="34" charset="0"/>
          <a:cs typeface="Verdana" pitchFamily="34" charset="0"/>
        </a:defRPr>
      </a:lvl1pPr>
      <a:lvl2pPr algn="l" defTabSz="457052"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052"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052"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052"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052" algn="l" defTabSz="457052"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6pPr>
      <a:lvl7pPr marL="914103" algn="l" defTabSz="457052"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7pPr>
      <a:lvl8pPr marL="1371155" algn="l" defTabSz="457052"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8pPr>
      <a:lvl9pPr marL="1828205" algn="l" defTabSz="457052" rtl="0" eaLnBrk="1" fontAlgn="base" hangingPunct="1">
        <a:spcBef>
          <a:spcPct val="0"/>
        </a:spcBef>
        <a:spcAft>
          <a:spcPct val="0"/>
        </a:spcAft>
        <a:defRPr sz="3199" b="1">
          <a:solidFill>
            <a:schemeClr val="bg1"/>
          </a:solidFill>
          <a:latin typeface="Verdana" pitchFamily="-111" charset="0"/>
          <a:ea typeface="Verdana" pitchFamily="34" charset="0"/>
          <a:cs typeface="Verdana" pitchFamily="34" charset="0"/>
        </a:defRPr>
      </a:lvl9pPr>
    </p:titleStyle>
    <p:bodyStyle>
      <a:lvl1pPr marL="251925" indent="-251925" algn="l" defTabSz="457052"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7805" indent="-251925" algn="l" defTabSz="457052"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8906" indent="-251925" algn="l" defTabSz="457052"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052"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052" rtl="0" eaLnBrk="1" fontAlgn="base" hangingPunct="1">
        <a:lnSpc>
          <a:spcPct val="80000"/>
        </a:lnSpc>
        <a:spcBef>
          <a:spcPct val="0"/>
        </a:spcBef>
        <a:spcAft>
          <a:spcPts val="1200"/>
        </a:spcAft>
        <a:buFont typeface="Arial" panose="020B0604020202020204" pitchFamily="34" charset="0"/>
        <a:buChar char="​"/>
        <a:defRPr sz="4799" b="1" kern="1200" cap="all" spc="-100" baseline="0">
          <a:solidFill>
            <a:schemeClr val="tx1"/>
          </a:solidFill>
          <a:latin typeface="Verdana"/>
          <a:ea typeface="Verdana" pitchFamily="34" charset="0"/>
          <a:cs typeface="+mn-cs"/>
        </a:defRPr>
      </a:lvl5pPr>
      <a:lvl6pPr marL="0" indent="0" algn="l" defTabSz="457052"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052"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7805" indent="-251925" algn="l" defTabSz="457052"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7805" indent="-251925" algn="l" defTabSz="457052"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p:bodyStyle>
    <p:otherStyle>
      <a:defPPr>
        <a:defRPr lang="en-US"/>
      </a:defPPr>
      <a:lvl1pPr marL="0" algn="l" defTabSz="457052" rtl="0" eaLnBrk="1" latinLnBrk="0" hangingPunct="1">
        <a:defRPr sz="1900" kern="1200">
          <a:solidFill>
            <a:schemeClr val="tx1"/>
          </a:solidFill>
          <a:latin typeface="+mn-lt"/>
          <a:ea typeface="+mn-ea"/>
          <a:cs typeface="+mn-cs"/>
        </a:defRPr>
      </a:lvl1pPr>
      <a:lvl2pPr marL="457052" algn="l" defTabSz="457052" rtl="0" eaLnBrk="1" latinLnBrk="0" hangingPunct="1">
        <a:defRPr sz="1900" kern="1200">
          <a:solidFill>
            <a:schemeClr val="tx1"/>
          </a:solidFill>
          <a:latin typeface="+mn-lt"/>
          <a:ea typeface="+mn-ea"/>
          <a:cs typeface="+mn-cs"/>
        </a:defRPr>
      </a:lvl2pPr>
      <a:lvl3pPr marL="914103" algn="l" defTabSz="457052" rtl="0" eaLnBrk="1" latinLnBrk="0" hangingPunct="1">
        <a:defRPr sz="1900" kern="1200">
          <a:solidFill>
            <a:schemeClr val="tx1"/>
          </a:solidFill>
          <a:latin typeface="+mn-lt"/>
          <a:ea typeface="+mn-ea"/>
          <a:cs typeface="+mn-cs"/>
        </a:defRPr>
      </a:lvl3pPr>
      <a:lvl4pPr marL="1371155" algn="l" defTabSz="457052" rtl="0" eaLnBrk="1" latinLnBrk="0" hangingPunct="1">
        <a:defRPr sz="1900" kern="1200">
          <a:solidFill>
            <a:schemeClr val="tx1"/>
          </a:solidFill>
          <a:latin typeface="+mn-lt"/>
          <a:ea typeface="+mn-ea"/>
          <a:cs typeface="+mn-cs"/>
        </a:defRPr>
      </a:lvl4pPr>
      <a:lvl5pPr marL="1828205" algn="l" defTabSz="457052" rtl="0" eaLnBrk="1" latinLnBrk="0" hangingPunct="1">
        <a:defRPr sz="1900" kern="1200">
          <a:solidFill>
            <a:schemeClr val="tx1"/>
          </a:solidFill>
          <a:latin typeface="+mn-lt"/>
          <a:ea typeface="+mn-ea"/>
          <a:cs typeface="+mn-cs"/>
        </a:defRPr>
      </a:lvl5pPr>
      <a:lvl6pPr marL="2285257" algn="l" defTabSz="457052" rtl="0" eaLnBrk="1" latinLnBrk="0" hangingPunct="1">
        <a:defRPr sz="1900" kern="1200">
          <a:solidFill>
            <a:schemeClr val="tx1"/>
          </a:solidFill>
          <a:latin typeface="+mn-lt"/>
          <a:ea typeface="+mn-ea"/>
          <a:cs typeface="+mn-cs"/>
        </a:defRPr>
      </a:lvl6pPr>
      <a:lvl7pPr marL="2742308" algn="l" defTabSz="457052" rtl="0" eaLnBrk="1" latinLnBrk="0" hangingPunct="1">
        <a:defRPr sz="1900" kern="1200">
          <a:solidFill>
            <a:schemeClr val="tx1"/>
          </a:solidFill>
          <a:latin typeface="+mn-lt"/>
          <a:ea typeface="+mn-ea"/>
          <a:cs typeface="+mn-cs"/>
        </a:defRPr>
      </a:lvl7pPr>
      <a:lvl8pPr marL="3199360" algn="l" defTabSz="457052" rtl="0" eaLnBrk="1" latinLnBrk="0" hangingPunct="1">
        <a:defRPr sz="1900" kern="1200">
          <a:solidFill>
            <a:schemeClr val="tx1"/>
          </a:solidFill>
          <a:latin typeface="+mn-lt"/>
          <a:ea typeface="+mn-ea"/>
          <a:cs typeface="+mn-cs"/>
        </a:defRPr>
      </a:lvl8pPr>
      <a:lvl9pPr marL="3656411" algn="l" defTabSz="457052"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9">
          <p15:clr>
            <a:srgbClr val="F26B43"/>
          </p15:clr>
        </p15:guide>
        <p15:guide id="2" pos="7173">
          <p15:clr>
            <a:srgbClr val="F26B43"/>
          </p15:clr>
        </p15:guide>
        <p15:guide id="3" orient="horz" pos="1036">
          <p15:clr>
            <a:srgbClr val="F26B43"/>
          </p15:clr>
        </p15:guide>
        <p15:guide id="4" orient="horz" pos="3595">
          <p15:clr>
            <a:srgbClr val="F26B43"/>
          </p15:clr>
        </p15:guide>
        <p15:guide id="5" pos="6146">
          <p15:clr>
            <a:srgbClr val="F26B43"/>
          </p15:clr>
        </p15:guide>
        <p15:guide id="6" pos="5633">
          <p15:clr>
            <a:srgbClr val="F26B43"/>
          </p15:clr>
        </p15:guide>
        <p15:guide id="7" pos="5120">
          <p15:clr>
            <a:srgbClr val="F26B43"/>
          </p15:clr>
        </p15:guide>
        <p15:guide id="8" pos="4607">
          <p15:clr>
            <a:srgbClr val="F26B43"/>
          </p15:clr>
        </p15:guide>
        <p15:guide id="9" pos="4094">
          <p15:clr>
            <a:srgbClr val="F26B43"/>
          </p15:clr>
        </p15:guide>
        <p15:guide id="10" pos="3581">
          <p15:clr>
            <a:srgbClr val="F26B43"/>
          </p15:clr>
        </p15:guide>
        <p15:guide id="11" pos="3068">
          <p15:clr>
            <a:srgbClr val="F26B43"/>
          </p15:clr>
        </p15:guide>
        <p15:guide id="12" pos="2555">
          <p15:clr>
            <a:srgbClr val="F26B43"/>
          </p15:clr>
        </p15:guide>
        <p15:guide id="13" pos="2042">
          <p15:clr>
            <a:srgbClr val="F26B43"/>
          </p15:clr>
        </p15:guide>
        <p15:guide id="14" pos="1529">
          <p15:clr>
            <a:srgbClr val="F26B43"/>
          </p15:clr>
        </p15:guide>
        <p15:guide id="15" pos="1016">
          <p15:clr>
            <a:srgbClr val="F26B43"/>
          </p15:clr>
        </p15:guide>
        <p15:guide id="16" pos="5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mailto:katarina.steijer@ramboll.com" TargetMode="External"/><Relationship Id="rId5" Type="http://schemas.openxmlformats.org/officeDocument/2006/relationships/hyperlink" Target="mailto:jonas.ortquist@tillvaxtverket.se" TargetMode="External"/><Relationship Id="rId4" Type="http://schemas.openxmlformats.org/officeDocument/2006/relationships/hyperlink" Target="mailto:anna.ryttberg@tillvaxtverket.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tags" Target="../tags/tag10.xml"/><Relationship Id="rId4" Type="http://schemas.openxmlformats.org/officeDocument/2006/relationships/hyperlink" Target="https://skr.se/download/18.18efb8dc15a60e54b23d79d7/1488469758198/Checklista%20f%C3%B6r%20att%20s%C3%A4tta%20m%C3%A5l.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8" Type="http://schemas.openxmlformats.org/officeDocument/2006/relationships/hyperlink" Target="https://skr.se/download/18.18efb8dc15a60e54b23d79d7/1488469758198/Checklista%20f%C3%B6r%20att%20s%C3%A4tta%20m%C3%A5l.pdf" TargetMode="External"/><Relationship Id="rId13" Type="http://schemas.openxmlformats.org/officeDocument/2006/relationships/hyperlink" Target="https://tillvaxtverket.se/download/18.304642f515be6930ef376299/1494942284514/Utv%C3%A4rdering%20av%20ESI-fondernas%20genomf%C3%B6randeorganisationer%20i%20Sverige.pdf" TargetMode="External"/><Relationship Id="rId3" Type="http://schemas.openxmlformats.org/officeDocument/2006/relationships/hyperlink" Target="https://www.esv.se/contentassets/79b0697b23304821af8defdf9340e7be/rapport-pilotprojekt-2012-11-30.pdf" TargetMode="External"/><Relationship Id="rId7" Type="http://schemas.openxmlformats.org/officeDocument/2006/relationships/hyperlink" Target="https://ec.europa.eu/info/sites/info/files/file_import/better-regulation-toolbox-46_en_0.pdf" TargetMode="External"/><Relationship Id="rId12" Type="http://schemas.openxmlformats.org/officeDocument/2006/relationships/hyperlink" Target="https://tillvaxtverket.se/download/18.4102188d16b93e0181d7929/1561625924283/TV%C3%84X022_Syntesrapport2019sista_190626.pdf" TargetMode="External"/><Relationship Id="rId2" Type="http://schemas.openxmlformats.org/officeDocument/2006/relationships/notesSlide" Target="../notesSlides/notesSlide26.xml"/><Relationship Id="rId16" Type="http://schemas.openxmlformats.org/officeDocument/2006/relationships/hyperlink" Target="https://tillvaxtverket.se/download/18.4b0b6bb11677dcddd156e3f2/1544710709692/ramboll_utv%C3%A4rdering_digitalisering_ERUF_FINAL.pdf" TargetMode="External"/><Relationship Id="rId1" Type="http://schemas.openxmlformats.org/officeDocument/2006/relationships/slideLayout" Target="../slideLayouts/slideLayout8.xml"/><Relationship Id="rId6" Type="http://schemas.openxmlformats.org/officeDocument/2006/relationships/hyperlink" Target="http://www.reglab.se/projekt/larprojekt-utvardering/" TargetMode="External"/><Relationship Id="rId11" Type="http://schemas.openxmlformats.org/officeDocument/2006/relationships/hyperlink" Target="https://www.tillvaxtanalys.se/download/18.201965214d8715afd12cfc9/1432623152332/pm_2015_01_Forhandsutvardering+av+forslag+till+regionalfondsprogram.pdf" TargetMode="External"/><Relationship Id="rId5" Type="http://schemas.openxmlformats.org/officeDocument/2006/relationships/hyperlink" Target="https://tillvaxtverket.se/download/18.69665d8d16aae8485fae0e93/1558969738854/Uppf%C3%B6ljning%20med%20fokus%20p%C3%A5%20resultat%20Rapport0280.pdf" TargetMode="External"/><Relationship Id="rId15" Type="http://schemas.openxmlformats.org/officeDocument/2006/relationships/hyperlink" Target="https://tillvaxtverket.se/download/18.4b0b6bb11677dcddd156d401/1544705048773/Rapport%20TM%203%20Etapp%202%20version%2020181210%20Sweco.pdf" TargetMode="External"/><Relationship Id="rId10" Type="http://schemas.openxmlformats.org/officeDocument/2006/relationships/hyperlink" Target="https://www.tillvaxtanalys.se/download/18.5bf37a231643b6e6fdb4cedc/1530780922977/pm_2018_13_forslag_till_forbattrad_utvardering_av_naringspolitiska_insatser.pdf" TargetMode="External"/><Relationship Id="rId4" Type="http://schemas.openxmlformats.org/officeDocument/2006/relationships/hyperlink" Target="https://www.esv.se/contentassets/147db303c0ee4b8f8bd79f9bf2155d91/2016-31-vagledning-verksamhetslogik.pdf" TargetMode="External"/><Relationship Id="rId9" Type="http://schemas.openxmlformats.org/officeDocument/2006/relationships/hyperlink" Target="https://www.isof.se/download/18.41318b851483519095290e/1529494038220/Mynd-skrivreg2014-1.pdf" TargetMode="External"/><Relationship Id="rId14" Type="http://schemas.openxmlformats.org/officeDocument/2006/relationships/hyperlink" Target="https://tillvaxtverket.se/download/18.4b0b6bb11677dcddd156de18/1544708708371/Rapport_utv%C3%A4rdering_TM1_utkast9.pdf"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info/sites/info/files/file_import/better-regulation-toolbox-46_en_0.pdf"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www.reglab.se/projekt/larprojekt-utvardering/" TargetMode="External"/><Relationship Id="rId5" Type="http://schemas.openxmlformats.org/officeDocument/2006/relationships/hyperlink" Target="https://tillvaxtverket.se/download/18.69665d8d16aae8485fae0e93/1558969738854/Uppf%C3%B6ljning%20med%20fokus%20p%C3%A5%20resultat%20Rapport0280.pdf" TargetMode="External"/><Relationship Id="rId4" Type="http://schemas.openxmlformats.org/officeDocument/2006/relationships/hyperlink" Target="https://www.esv.se/contentassets/79b0697b23304821af8defdf9340e7be/rapport-pilotprojekt-2012-11-30.pdf"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D_PresentationTitle_2">
            <a:extLst>
              <a:ext uri="{FF2B5EF4-FFF2-40B4-BE49-F238E27FC236}">
                <a16:creationId xmlns:a16="http://schemas.microsoft.com/office/drawing/2014/main" id="{2264CFE6-C3E4-4051-923B-0978D381C4F7}"/>
              </a:ext>
            </a:extLst>
          </p:cNvPr>
          <p:cNvSpPr>
            <a:spLocks noGrp="1"/>
          </p:cNvSpPr>
          <p:nvPr>
            <p:ph type="subTitle" sz="quarter" idx="1"/>
          </p:nvPr>
        </p:nvSpPr>
        <p:spPr>
          <a:xfrm>
            <a:off x="798513" y="584928"/>
            <a:ext cx="9772652" cy="1254562"/>
          </a:xfrm>
        </p:spPr>
        <p:txBody>
          <a:bodyPr/>
          <a:lstStyle/>
          <a:p>
            <a:r>
              <a:rPr lang="sv-SE" sz="4000" dirty="0" err="1"/>
              <a:t>lärprojekt</a:t>
            </a:r>
            <a:r>
              <a:rPr lang="sv-SE" sz="4000" dirty="0"/>
              <a:t> Reglab  programteori för ERUF</a:t>
            </a:r>
          </a:p>
          <a:p>
            <a:r>
              <a:rPr lang="sv-SE" sz="1600" dirty="0">
                <a:solidFill>
                  <a:schemeClr val="bg2">
                    <a:lumMod val="75000"/>
                  </a:schemeClr>
                </a:solidFill>
              </a:rPr>
              <a:t>Sammanställning av resultat</a:t>
            </a:r>
          </a:p>
        </p:txBody>
      </p:sp>
      <p:sp>
        <p:nvSpPr>
          <p:cNvPr id="18" name="Text Placeholder 17">
            <a:extLst>
              <a:ext uri="{FF2B5EF4-FFF2-40B4-BE49-F238E27FC236}">
                <a16:creationId xmlns:a16="http://schemas.microsoft.com/office/drawing/2014/main" id="{8AA1028E-CCFA-4226-96B7-49BDCE882193}"/>
              </a:ext>
            </a:extLst>
          </p:cNvPr>
          <p:cNvSpPr>
            <a:spLocks noGrp="1"/>
          </p:cNvSpPr>
          <p:nvPr>
            <p:ph type="body" sz="quarter" idx="11"/>
          </p:nvPr>
        </p:nvSpPr>
        <p:spPr>
          <a:xfrm>
            <a:off x="798513" y="4248150"/>
            <a:ext cx="8136879" cy="1856210"/>
          </a:xfrm>
        </p:spPr>
        <p:txBody>
          <a:bodyPr/>
          <a:lstStyle/>
          <a:p>
            <a:pPr>
              <a:spcAft>
                <a:spcPts val="600"/>
              </a:spcAft>
            </a:pPr>
            <a:r>
              <a:rPr lang="sv-SE" sz="1200" b="1" dirty="0"/>
              <a:t>Januari 2020</a:t>
            </a:r>
          </a:p>
          <a:p>
            <a:pPr>
              <a:spcAft>
                <a:spcPts val="600"/>
              </a:spcAft>
            </a:pPr>
            <a:endParaRPr lang="sv-SE" sz="1200" b="1" dirty="0"/>
          </a:p>
          <a:p>
            <a:pPr lvl="0">
              <a:spcAft>
                <a:spcPts val="600"/>
              </a:spcAft>
            </a:pPr>
            <a:r>
              <a:rPr lang="sv-SE" sz="1200" b="1" dirty="0">
                <a:solidFill>
                  <a:srgbClr val="333333"/>
                </a:solidFill>
              </a:rPr>
              <a:t>Kontakt</a:t>
            </a:r>
          </a:p>
          <a:p>
            <a:pPr lvl="0">
              <a:spcBef>
                <a:spcPts val="600"/>
              </a:spcBef>
              <a:spcAft>
                <a:spcPts val="600"/>
              </a:spcAft>
            </a:pPr>
            <a:r>
              <a:rPr lang="sv-SE" sz="1200" dirty="0">
                <a:solidFill>
                  <a:srgbClr val="333333"/>
                </a:solidFill>
              </a:rPr>
              <a:t>Anna Ryttberg, Tillväxtverket, </a:t>
            </a:r>
            <a:r>
              <a:rPr lang="sv-SE" sz="1200" dirty="0">
                <a:solidFill>
                  <a:srgbClr val="333333"/>
                </a:solidFill>
                <a:hlinkClick r:id="rId4"/>
              </a:rPr>
              <a:t>anna.ryttberg@tillvaxtverket.se</a:t>
            </a:r>
            <a:r>
              <a:rPr lang="sv-SE" sz="1200" dirty="0">
                <a:solidFill>
                  <a:srgbClr val="333333"/>
                </a:solidFill>
              </a:rPr>
              <a:t> </a:t>
            </a:r>
          </a:p>
          <a:p>
            <a:pPr lvl="0">
              <a:spcBef>
                <a:spcPts val="600"/>
              </a:spcBef>
              <a:spcAft>
                <a:spcPts val="600"/>
              </a:spcAft>
            </a:pPr>
            <a:r>
              <a:rPr lang="sv-SE" sz="1200" dirty="0">
                <a:solidFill>
                  <a:srgbClr val="333333"/>
                </a:solidFill>
              </a:rPr>
              <a:t>Jonas Örtquist, Tillväxtverket, </a:t>
            </a:r>
            <a:r>
              <a:rPr lang="sv-SE" sz="1200" dirty="0">
                <a:solidFill>
                  <a:srgbClr val="333333"/>
                </a:solidFill>
                <a:hlinkClick r:id="rId5"/>
              </a:rPr>
              <a:t>jonas.ortquist@tillvaxtverket.se</a:t>
            </a:r>
            <a:r>
              <a:rPr lang="sv-SE" sz="1200" dirty="0">
                <a:solidFill>
                  <a:srgbClr val="333333"/>
                </a:solidFill>
              </a:rPr>
              <a:t> </a:t>
            </a:r>
          </a:p>
          <a:p>
            <a:pPr lvl="0">
              <a:spcBef>
                <a:spcPts val="600"/>
              </a:spcBef>
              <a:spcAft>
                <a:spcPts val="600"/>
              </a:spcAft>
            </a:pPr>
            <a:r>
              <a:rPr lang="sv-SE" sz="1200" dirty="0">
                <a:solidFill>
                  <a:srgbClr val="333333"/>
                </a:solidFill>
              </a:rPr>
              <a:t>Katarina Steijer, Ramboll Management Consulting, </a:t>
            </a:r>
            <a:r>
              <a:rPr lang="sv-SE" sz="1200" dirty="0">
                <a:solidFill>
                  <a:srgbClr val="333333"/>
                </a:solidFill>
                <a:hlinkClick r:id="rId6"/>
              </a:rPr>
              <a:t>katarina.steijer@ramboll.com</a:t>
            </a:r>
            <a:r>
              <a:rPr lang="sv-SE" sz="1200" dirty="0">
                <a:solidFill>
                  <a:srgbClr val="333333"/>
                </a:solidFill>
              </a:rPr>
              <a:t> </a:t>
            </a:r>
          </a:p>
          <a:p>
            <a:pPr>
              <a:spcAft>
                <a:spcPts val="600"/>
              </a:spcAft>
            </a:pPr>
            <a:endParaRPr lang="sv-SE" sz="1200" b="1" dirty="0"/>
          </a:p>
        </p:txBody>
      </p:sp>
      <p:sp>
        <p:nvSpPr>
          <p:cNvPr id="4" name="Rectangle: Rounded Corners 3">
            <a:extLst>
              <a:ext uri="{FF2B5EF4-FFF2-40B4-BE49-F238E27FC236}">
                <a16:creationId xmlns:a16="http://schemas.microsoft.com/office/drawing/2014/main" id="{D4DBF1E4-845F-433D-9113-C6725B57185F}"/>
              </a:ext>
            </a:extLst>
          </p:cNvPr>
          <p:cNvSpPr/>
          <p:nvPr/>
        </p:nvSpPr>
        <p:spPr>
          <a:xfrm>
            <a:off x="8732839" y="584928"/>
            <a:ext cx="2659061" cy="145342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sv-SE" sz="1200" b="1" dirty="0">
                <a:solidFill>
                  <a:schemeClr val="tx1"/>
                </a:solidFill>
              </a:rPr>
              <a:t>Lästips: </a:t>
            </a:r>
            <a:r>
              <a:rPr lang="sv-SE" sz="1200" dirty="0">
                <a:solidFill>
                  <a:schemeClr val="tx1"/>
                </a:solidFill>
              </a:rPr>
              <a:t>För att enklare ta till sig modellerna har de animerats, vilket du kan se om du tittar på bilderna i bildspelsvyn/</a:t>
            </a:r>
            <a:r>
              <a:rPr lang="sv-SE" sz="1200" dirty="0" err="1">
                <a:solidFill>
                  <a:schemeClr val="tx1"/>
                </a:solidFill>
              </a:rPr>
              <a:t>slide</a:t>
            </a:r>
            <a:r>
              <a:rPr lang="sv-SE" sz="1200" dirty="0">
                <a:solidFill>
                  <a:schemeClr val="tx1"/>
                </a:solidFill>
              </a:rPr>
              <a:t> show</a:t>
            </a:r>
          </a:p>
        </p:txBody>
      </p:sp>
    </p:spTree>
    <p:custDataLst>
      <p:tags r:id="rId1"/>
    </p:custDataLst>
    <p:extLst>
      <p:ext uri="{BB962C8B-B14F-4D97-AF65-F5344CB8AC3E}">
        <p14:creationId xmlns:p14="http://schemas.microsoft.com/office/powerpoint/2010/main" val="3360978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D17C-14AB-4114-8D2D-2695B28BB9AF}"/>
              </a:ext>
            </a:extLst>
          </p:cNvPr>
          <p:cNvSpPr>
            <a:spLocks noGrp="1"/>
          </p:cNvSpPr>
          <p:nvPr>
            <p:ph type="title"/>
          </p:nvPr>
        </p:nvSpPr>
        <p:spPr/>
        <p:txBody>
          <a:bodyPr/>
          <a:lstStyle/>
          <a:p>
            <a:r>
              <a:rPr lang="sv-SE" dirty="0"/>
              <a:t>Förslag till programteorier – översikt </a:t>
            </a:r>
          </a:p>
        </p:txBody>
      </p:sp>
      <p:sp>
        <p:nvSpPr>
          <p:cNvPr id="20" name="Content Placeholder 19">
            <a:extLst>
              <a:ext uri="{FF2B5EF4-FFF2-40B4-BE49-F238E27FC236}">
                <a16:creationId xmlns:a16="http://schemas.microsoft.com/office/drawing/2014/main" id="{E0656FEC-6609-4A4F-A332-DC1755296F78}"/>
              </a:ext>
            </a:extLst>
          </p:cNvPr>
          <p:cNvSpPr>
            <a:spLocks noGrp="1"/>
          </p:cNvSpPr>
          <p:nvPr>
            <p:ph idx="1"/>
          </p:nvPr>
        </p:nvSpPr>
        <p:spPr>
          <a:xfrm>
            <a:off x="798512" y="1645033"/>
            <a:ext cx="10588625" cy="748800"/>
          </a:xfrm>
        </p:spPr>
        <p:txBody>
          <a:bodyPr/>
          <a:lstStyle/>
          <a:p>
            <a:pPr marL="0" indent="0">
              <a:buNone/>
            </a:pPr>
            <a:r>
              <a:rPr lang="sv-SE" sz="1200" dirty="0">
                <a:solidFill>
                  <a:srgbClr val="333333"/>
                </a:solidFill>
              </a:rPr>
              <a:t>På efterföljande sidor presenteras det förslag till programteori som tagits fram i </a:t>
            </a:r>
            <a:r>
              <a:rPr lang="sv-SE" sz="1200" dirty="0" err="1">
                <a:solidFill>
                  <a:srgbClr val="333333"/>
                </a:solidFill>
              </a:rPr>
              <a:t>lärprojektets</a:t>
            </a:r>
            <a:r>
              <a:rPr lang="sv-SE" sz="1200" dirty="0">
                <a:solidFill>
                  <a:srgbClr val="333333"/>
                </a:solidFill>
              </a:rPr>
              <a:t> </a:t>
            </a:r>
            <a:r>
              <a:rPr lang="sv-SE" sz="1200">
                <a:solidFill>
                  <a:srgbClr val="333333"/>
                </a:solidFill>
              </a:rPr>
              <a:t>tre workshopar. </a:t>
            </a:r>
            <a:r>
              <a:rPr lang="sv-SE" sz="1200" dirty="0">
                <a:solidFill>
                  <a:srgbClr val="333333"/>
                </a:solidFill>
              </a:rPr>
              <a:t>Förslaget består av tre modeller som visas i miniatyr nedan. Förslaget bygger även på </a:t>
            </a:r>
            <a:r>
              <a:rPr lang="sv-SE" sz="1200" spc="0" dirty="0">
                <a:solidFill>
                  <a:srgbClr val="333333"/>
                </a:solidFill>
              </a:rPr>
              <a:t>flera tematiska utvärderingar av nuvarande programperiod, utvärderingen av ESI-fondernas genomförandeorganisation och Tillväxtverkets uppföljningssystem för anslag 1:1. </a:t>
            </a:r>
            <a:r>
              <a:rPr lang="sv-SE" sz="1200" dirty="0">
                <a:solidFill>
                  <a:srgbClr val="333333"/>
                </a:solidFill>
              </a:rPr>
              <a:t>Det förslag till programteori(er) som tagits fram är tänkt att fungera som stöd för att använda programteori som verktyg i programmering och genomförande av nästa programperiod. </a:t>
            </a:r>
          </a:p>
          <a:p>
            <a:pPr marL="0" lvl="0" indent="0">
              <a:buNone/>
            </a:pPr>
            <a:endParaRPr lang="sv-SE" sz="1200" dirty="0">
              <a:solidFill>
                <a:srgbClr val="333333"/>
              </a:solidFill>
            </a:endParaRPr>
          </a:p>
        </p:txBody>
      </p:sp>
      <p:sp>
        <p:nvSpPr>
          <p:cNvPr id="5" name="Slide Number Placeholder 4">
            <a:extLst>
              <a:ext uri="{FF2B5EF4-FFF2-40B4-BE49-F238E27FC236}">
                <a16:creationId xmlns:a16="http://schemas.microsoft.com/office/drawing/2014/main" id="{6BD5F7E8-FCC3-44E9-B7EF-47C14346D6C2}"/>
              </a:ext>
            </a:extLst>
          </p:cNvPr>
          <p:cNvSpPr>
            <a:spLocks noGrp="1"/>
          </p:cNvSpPr>
          <p:nvPr>
            <p:ph type="sldNum" sz="quarter" idx="10"/>
          </p:nvPr>
        </p:nvSpPr>
        <p:spPr/>
        <p:txBody>
          <a:bodyPr/>
          <a:lstStyle/>
          <a:p>
            <a:fld id="{31421AFA-3AE7-4CEA-BC9B-447859BED57B}" type="slidenum">
              <a:rPr lang="sv-SE" smtClean="0"/>
              <a:pPr/>
              <a:t>10</a:t>
            </a:fld>
            <a:endParaRPr lang="sv-SE" dirty="0"/>
          </a:p>
        </p:txBody>
      </p:sp>
      <p:sp>
        <p:nvSpPr>
          <p:cNvPr id="22" name="Content Placeholder 19">
            <a:extLst>
              <a:ext uri="{FF2B5EF4-FFF2-40B4-BE49-F238E27FC236}">
                <a16:creationId xmlns:a16="http://schemas.microsoft.com/office/drawing/2014/main" id="{6FA2D0A9-3907-46B9-B324-530D72E74C4F}"/>
              </a:ext>
            </a:extLst>
          </p:cNvPr>
          <p:cNvSpPr txBox="1">
            <a:spLocks/>
          </p:cNvSpPr>
          <p:nvPr/>
        </p:nvSpPr>
        <p:spPr bwMode="auto">
          <a:xfrm>
            <a:off x="894711" y="4495821"/>
            <a:ext cx="3047602" cy="69795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marL="0" indent="0" algn="ctr">
              <a:spcAft>
                <a:spcPts val="600"/>
              </a:spcAft>
              <a:buNone/>
            </a:pPr>
            <a:r>
              <a:rPr lang="sv-SE" sz="1200" b="1" dirty="0">
                <a:solidFill>
                  <a:srgbClr val="333333"/>
                </a:solidFill>
              </a:rPr>
              <a:t>Pyramiden</a:t>
            </a:r>
            <a:r>
              <a:rPr lang="sv-SE" sz="1200" dirty="0">
                <a:solidFill>
                  <a:srgbClr val="333333"/>
                </a:solidFill>
              </a:rPr>
              <a:t> </a:t>
            </a:r>
          </a:p>
          <a:p>
            <a:pPr marL="0" indent="0" algn="ctr">
              <a:spcAft>
                <a:spcPts val="600"/>
              </a:spcAft>
              <a:buNone/>
            </a:pPr>
            <a:r>
              <a:rPr lang="sv-SE" sz="1200" dirty="0">
                <a:solidFill>
                  <a:srgbClr val="333333"/>
                </a:solidFill>
              </a:rPr>
              <a:t>En illustration av tre dimensioner i regionalfonden</a:t>
            </a:r>
          </a:p>
        </p:txBody>
      </p:sp>
      <p:sp>
        <p:nvSpPr>
          <p:cNvPr id="23" name="Content Placeholder 19">
            <a:extLst>
              <a:ext uri="{FF2B5EF4-FFF2-40B4-BE49-F238E27FC236}">
                <a16:creationId xmlns:a16="http://schemas.microsoft.com/office/drawing/2014/main" id="{57D3C99F-16E3-441B-87CC-102AE4074D30}"/>
              </a:ext>
            </a:extLst>
          </p:cNvPr>
          <p:cNvSpPr txBox="1">
            <a:spLocks/>
          </p:cNvSpPr>
          <p:nvPr/>
        </p:nvSpPr>
        <p:spPr bwMode="auto">
          <a:xfrm>
            <a:off x="4569022" y="4495821"/>
            <a:ext cx="3047602" cy="60470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marL="0" indent="0" algn="ctr">
              <a:spcAft>
                <a:spcPts val="600"/>
              </a:spcAft>
              <a:buNone/>
            </a:pPr>
            <a:r>
              <a:rPr lang="sv-SE" sz="1200" b="1" dirty="0">
                <a:solidFill>
                  <a:srgbClr val="333333"/>
                </a:solidFill>
              </a:rPr>
              <a:t>Övergripande programteori </a:t>
            </a:r>
            <a:endParaRPr lang="sv-SE" sz="1200" dirty="0">
              <a:solidFill>
                <a:srgbClr val="333333"/>
              </a:solidFill>
            </a:endParaRPr>
          </a:p>
          <a:p>
            <a:pPr marL="0" indent="0" algn="ctr">
              <a:spcAft>
                <a:spcPts val="600"/>
              </a:spcAft>
              <a:buNone/>
            </a:pPr>
            <a:r>
              <a:rPr lang="sv-SE" sz="1200" dirty="0">
                <a:solidFill>
                  <a:srgbClr val="333333"/>
                </a:solidFill>
              </a:rPr>
              <a:t>En programteori för de tre dimensionerna i regionalfonden</a:t>
            </a:r>
          </a:p>
        </p:txBody>
      </p:sp>
      <p:sp>
        <p:nvSpPr>
          <p:cNvPr id="27" name="Content Placeholder 19">
            <a:extLst>
              <a:ext uri="{FF2B5EF4-FFF2-40B4-BE49-F238E27FC236}">
                <a16:creationId xmlns:a16="http://schemas.microsoft.com/office/drawing/2014/main" id="{0BE77962-C55B-4568-9245-F1F8918CE865}"/>
              </a:ext>
            </a:extLst>
          </p:cNvPr>
          <p:cNvSpPr txBox="1">
            <a:spLocks/>
          </p:cNvSpPr>
          <p:nvPr/>
        </p:nvSpPr>
        <p:spPr bwMode="auto">
          <a:xfrm>
            <a:off x="8243332" y="4495821"/>
            <a:ext cx="3047603" cy="112105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marL="0" indent="0" algn="ctr">
              <a:spcAft>
                <a:spcPts val="600"/>
              </a:spcAft>
              <a:buNone/>
            </a:pPr>
            <a:r>
              <a:rPr lang="sv-SE" sz="1200" b="1" dirty="0">
                <a:solidFill>
                  <a:srgbClr val="333333"/>
                </a:solidFill>
              </a:rPr>
              <a:t>Portföljteori</a:t>
            </a:r>
            <a:r>
              <a:rPr lang="sv-SE" sz="1200" dirty="0">
                <a:solidFill>
                  <a:srgbClr val="333333"/>
                </a:solidFill>
              </a:rPr>
              <a:t> </a:t>
            </a:r>
          </a:p>
          <a:p>
            <a:pPr marL="0" indent="0" algn="ctr">
              <a:spcAft>
                <a:spcPts val="600"/>
              </a:spcAft>
              <a:buNone/>
            </a:pPr>
            <a:r>
              <a:rPr lang="sv-SE" sz="1200" dirty="0">
                <a:solidFill>
                  <a:srgbClr val="333333"/>
                </a:solidFill>
              </a:rPr>
              <a:t>En fördjupad modell över en av de tre dimensionerna i regionalfonden. Modellen visar tre generiska insatstyper som identifierats i ERUF.</a:t>
            </a:r>
          </a:p>
        </p:txBody>
      </p:sp>
      <p:pic>
        <p:nvPicPr>
          <p:cNvPr id="4" name="Picture 3">
            <a:extLst>
              <a:ext uri="{FF2B5EF4-FFF2-40B4-BE49-F238E27FC236}">
                <a16:creationId xmlns:a16="http://schemas.microsoft.com/office/drawing/2014/main" id="{D5765F65-FD8D-4D19-9F02-EA4A6FC9A54C}"/>
              </a:ext>
            </a:extLst>
          </p:cNvPr>
          <p:cNvPicPr>
            <a:picLocks noChangeAspect="1"/>
          </p:cNvPicPr>
          <p:nvPr/>
        </p:nvPicPr>
        <p:blipFill>
          <a:blip r:embed="rId3"/>
          <a:stretch>
            <a:fillRect/>
          </a:stretch>
        </p:blipFill>
        <p:spPr>
          <a:xfrm>
            <a:off x="4472823" y="2587681"/>
            <a:ext cx="3240000" cy="1767272"/>
          </a:xfrm>
          <a:prstGeom prst="rect">
            <a:avLst/>
          </a:prstGeom>
        </p:spPr>
      </p:pic>
      <p:pic>
        <p:nvPicPr>
          <p:cNvPr id="6" name="Picture 5">
            <a:extLst>
              <a:ext uri="{FF2B5EF4-FFF2-40B4-BE49-F238E27FC236}">
                <a16:creationId xmlns:a16="http://schemas.microsoft.com/office/drawing/2014/main" id="{A7193A7B-DBF6-4D02-A16F-17296FA484B0}"/>
              </a:ext>
            </a:extLst>
          </p:cNvPr>
          <p:cNvPicPr>
            <a:picLocks noChangeAspect="1"/>
          </p:cNvPicPr>
          <p:nvPr/>
        </p:nvPicPr>
        <p:blipFill>
          <a:blip r:embed="rId4"/>
          <a:stretch>
            <a:fillRect/>
          </a:stretch>
        </p:blipFill>
        <p:spPr>
          <a:xfrm>
            <a:off x="8147134" y="2861019"/>
            <a:ext cx="3240000" cy="1220595"/>
          </a:xfrm>
          <a:prstGeom prst="rect">
            <a:avLst/>
          </a:prstGeom>
        </p:spPr>
      </p:pic>
      <p:pic>
        <p:nvPicPr>
          <p:cNvPr id="7" name="Picture 6">
            <a:extLst>
              <a:ext uri="{FF2B5EF4-FFF2-40B4-BE49-F238E27FC236}">
                <a16:creationId xmlns:a16="http://schemas.microsoft.com/office/drawing/2014/main" id="{A92E7E0E-7404-4A60-8D9B-5F47553CA751}"/>
              </a:ext>
            </a:extLst>
          </p:cNvPr>
          <p:cNvPicPr>
            <a:picLocks noChangeAspect="1"/>
          </p:cNvPicPr>
          <p:nvPr/>
        </p:nvPicPr>
        <p:blipFill>
          <a:blip r:embed="rId5"/>
          <a:stretch>
            <a:fillRect/>
          </a:stretch>
        </p:blipFill>
        <p:spPr>
          <a:xfrm>
            <a:off x="798512" y="2752904"/>
            <a:ext cx="3240000" cy="1436823"/>
          </a:xfrm>
          <a:prstGeom prst="rect">
            <a:avLst/>
          </a:prstGeom>
        </p:spPr>
      </p:pic>
    </p:spTree>
    <p:extLst>
      <p:ext uri="{BB962C8B-B14F-4D97-AF65-F5344CB8AC3E}">
        <p14:creationId xmlns:p14="http://schemas.microsoft.com/office/powerpoint/2010/main" val="318007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B2CF27-B348-4BA8-8770-C124AE3C8AB4}"/>
              </a:ext>
            </a:extLst>
          </p:cNvPr>
          <p:cNvSpPr>
            <a:spLocks noGrp="1"/>
          </p:cNvSpPr>
          <p:nvPr>
            <p:ph type="title"/>
          </p:nvPr>
        </p:nvSpPr>
        <p:spPr>
          <a:xfrm>
            <a:off x="798513" y="452543"/>
            <a:ext cx="5296694" cy="748800"/>
          </a:xfrm>
        </p:spPr>
        <p:txBody>
          <a:bodyPr/>
          <a:lstStyle/>
          <a:p>
            <a:r>
              <a:rPr lang="sv-SE" dirty="0">
                <a:solidFill>
                  <a:srgbClr val="009DF0"/>
                </a:solidFill>
              </a:rPr>
              <a:t>Pyramiden</a:t>
            </a:r>
            <a:br>
              <a:rPr lang="sv-SE" dirty="0">
                <a:solidFill>
                  <a:srgbClr val="009DF0"/>
                </a:solidFill>
              </a:rPr>
            </a:br>
            <a:r>
              <a:rPr lang="sv-SE" sz="1400" dirty="0">
                <a:solidFill>
                  <a:srgbClr val="797766">
                    <a:lumMod val="75000"/>
                  </a:srgbClr>
                </a:solidFill>
              </a:rPr>
              <a:t>En modell för att illustrera tre Olika dimensioner i regionalfonden</a:t>
            </a:r>
            <a:endParaRPr lang="sv-SE" dirty="0"/>
          </a:p>
        </p:txBody>
      </p:sp>
      <p:sp>
        <p:nvSpPr>
          <p:cNvPr id="3" name="Content Placeholder 2">
            <a:extLst>
              <a:ext uri="{FF2B5EF4-FFF2-40B4-BE49-F238E27FC236}">
                <a16:creationId xmlns:a16="http://schemas.microsoft.com/office/drawing/2014/main" id="{8DC1E669-BEE4-4962-BA30-D2241F891BFB}"/>
              </a:ext>
            </a:extLst>
          </p:cNvPr>
          <p:cNvSpPr>
            <a:spLocks noGrp="1"/>
          </p:cNvSpPr>
          <p:nvPr>
            <p:ph idx="12"/>
          </p:nvPr>
        </p:nvSpPr>
        <p:spPr>
          <a:xfrm>
            <a:off x="798513" y="1761067"/>
            <a:ext cx="4886325" cy="3947320"/>
          </a:xfrm>
        </p:spPr>
        <p:txBody>
          <a:bodyPr/>
          <a:lstStyle/>
          <a:p>
            <a:pPr marL="0" indent="0">
              <a:buNone/>
            </a:pPr>
            <a:r>
              <a:rPr lang="sv-SE" sz="1200" dirty="0"/>
              <a:t>Under </a:t>
            </a:r>
            <a:r>
              <a:rPr lang="sv-SE" sz="1200" dirty="0" err="1"/>
              <a:t>lärprojektet</a:t>
            </a:r>
            <a:r>
              <a:rPr lang="sv-SE" sz="1200" dirty="0"/>
              <a:t> utvecklades en tankemodell i form av en pyramid som illustrerar tre dimensioner av regionalfonden. Modellen bygger på diskussioner i workshoparna. Följande tre dimensioner har definierats:</a:t>
            </a:r>
          </a:p>
          <a:p>
            <a:r>
              <a:rPr lang="sv-SE" sz="1200" b="1" dirty="0"/>
              <a:t>Fondteori: </a:t>
            </a:r>
            <a:r>
              <a:rPr lang="sv-SE" sz="1200" dirty="0"/>
              <a:t>Övergripande styrning och policy för regionalfonden. T.ex. via förordningar från EU-kommissionen och inriktningsdokument som Partnerskapsöverenskommelsen (PÖ).</a:t>
            </a:r>
          </a:p>
          <a:p>
            <a:r>
              <a:rPr lang="sv-SE" sz="1200" b="1" dirty="0"/>
              <a:t>Genomförandeteori: </a:t>
            </a:r>
            <a:r>
              <a:rPr lang="sv-SE" sz="1200" dirty="0"/>
              <a:t>Utlysning, styrning och uppföljning av projektportfölj för enskilda program inom regionalfonden. </a:t>
            </a:r>
          </a:p>
          <a:p>
            <a:r>
              <a:rPr lang="sv-SE" sz="1200" b="1" dirty="0"/>
              <a:t>Portföljteori: </a:t>
            </a:r>
            <a:r>
              <a:rPr lang="sv-SE" sz="1200" dirty="0"/>
              <a:t>Genomförande av portföljen av projekt (och finansieringsinstrument) som finansieras med regionalfondsmedel.</a:t>
            </a:r>
          </a:p>
          <a:p>
            <a:pPr marL="0" indent="0">
              <a:buNone/>
            </a:pPr>
            <a:r>
              <a:rPr lang="sv-SE" sz="1200" dirty="0"/>
              <a:t>En programteori kan fokusera på en eller flera av dessa dimensioner, beroende på hur programteorin ska användas. Många aktörer i flernivåsystemet agerar i flera av nivåerna i pyramiden. </a:t>
            </a:r>
          </a:p>
          <a:p>
            <a:pPr marL="0" indent="0">
              <a:buNone/>
            </a:pPr>
            <a:r>
              <a:rPr lang="sv-SE" sz="1200" dirty="0"/>
              <a:t>På nästa sida presenteras pyramidmodellen.</a:t>
            </a:r>
          </a:p>
          <a:p>
            <a:pPr marL="0" indent="0">
              <a:buNone/>
            </a:pPr>
            <a:endParaRPr lang="sv-SE" sz="1200" dirty="0"/>
          </a:p>
        </p:txBody>
      </p:sp>
      <p:pic>
        <p:nvPicPr>
          <p:cNvPr id="7" name="Content Placeholder 6">
            <a:extLst>
              <a:ext uri="{FF2B5EF4-FFF2-40B4-BE49-F238E27FC236}">
                <a16:creationId xmlns:a16="http://schemas.microsoft.com/office/drawing/2014/main" id="{80DBA7EC-F20B-468E-AB44-9B13724CBF48}"/>
              </a:ext>
            </a:extLst>
          </p:cNvPr>
          <p:cNvPicPr>
            <a:picLocks noGrp="1" noChangeAspect="1"/>
          </p:cNvPicPr>
          <p:nvPr>
            <p:ph sz="quarter" idx="16"/>
          </p:nvPr>
        </p:nvPicPr>
        <p:blipFill rotWithShape="1">
          <a:blip r:embed="rId3"/>
          <a:srcRect l="21212" r="22050"/>
          <a:stretch/>
        </p:blipFill>
        <p:spPr>
          <a:xfrm>
            <a:off x="6350557" y="0"/>
            <a:ext cx="5839855" cy="6859588"/>
          </a:xfrm>
        </p:spPr>
      </p:pic>
      <p:sp>
        <p:nvSpPr>
          <p:cNvPr id="2" name="Slide Number Placeholder 1">
            <a:extLst>
              <a:ext uri="{FF2B5EF4-FFF2-40B4-BE49-F238E27FC236}">
                <a16:creationId xmlns:a16="http://schemas.microsoft.com/office/drawing/2014/main" id="{8112EDB1-3458-423D-9718-A1318E3C0143}"/>
              </a:ext>
            </a:extLst>
          </p:cNvPr>
          <p:cNvSpPr>
            <a:spLocks noGrp="1"/>
          </p:cNvSpPr>
          <p:nvPr>
            <p:ph type="sldNum" sz="quarter" idx="10"/>
          </p:nvPr>
        </p:nvSpPr>
        <p:spPr/>
        <p:txBody>
          <a:bodyPr/>
          <a:lstStyle/>
          <a:p>
            <a:fld id="{31421AFA-3AE7-4CEA-BC9B-447859BED57B}" type="slidenum">
              <a:rPr lang="sv-SE" smtClean="0"/>
              <a:pPr/>
              <a:t>11</a:t>
            </a:fld>
            <a:endParaRPr lang="sv-SE" dirty="0"/>
          </a:p>
        </p:txBody>
      </p:sp>
    </p:spTree>
    <p:extLst>
      <p:ext uri="{BB962C8B-B14F-4D97-AF65-F5344CB8AC3E}">
        <p14:creationId xmlns:p14="http://schemas.microsoft.com/office/powerpoint/2010/main" val="651032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C372492E-75D8-48C4-85CF-32242EA867D5}"/>
              </a:ext>
            </a:extLst>
          </p:cNvPr>
          <p:cNvGraphicFramePr/>
          <p:nvPr>
            <p:extLst>
              <p:ext uri="{D42A27DB-BD31-4B8C-83A1-F6EECF244321}">
                <p14:modId xmlns:p14="http://schemas.microsoft.com/office/powerpoint/2010/main" val="1662953360"/>
              </p:ext>
            </p:extLst>
          </p:nvPr>
        </p:nvGraphicFramePr>
        <p:xfrm>
          <a:off x="3273987" y="1333319"/>
          <a:ext cx="7447620" cy="4878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ubrik 10">
            <a:extLst>
              <a:ext uri="{FF2B5EF4-FFF2-40B4-BE49-F238E27FC236}">
                <a16:creationId xmlns:a16="http://schemas.microsoft.com/office/drawing/2014/main" id="{5DE9ED16-D7D8-4D46-8F62-7E950F38B5C9}"/>
              </a:ext>
            </a:extLst>
          </p:cNvPr>
          <p:cNvSpPr>
            <a:spLocks noGrp="1"/>
          </p:cNvSpPr>
          <p:nvPr>
            <p:ph type="title"/>
          </p:nvPr>
        </p:nvSpPr>
        <p:spPr/>
        <p:txBody>
          <a:bodyPr/>
          <a:lstStyle/>
          <a:p>
            <a:r>
              <a:rPr lang="sv-SE" dirty="0">
                <a:solidFill>
                  <a:srgbClr val="009DF0"/>
                </a:solidFill>
                <a:latin typeface="+mj-lt"/>
              </a:rPr>
              <a:t>Pyramiden</a:t>
            </a:r>
            <a:br>
              <a:rPr lang="sv-SE" dirty="0">
                <a:solidFill>
                  <a:srgbClr val="009DF0"/>
                </a:solidFill>
                <a:latin typeface="+mj-lt"/>
              </a:rPr>
            </a:br>
            <a:r>
              <a:rPr lang="sv-SE" sz="1400" dirty="0">
                <a:solidFill>
                  <a:schemeClr val="bg2">
                    <a:lumMod val="75000"/>
                  </a:schemeClr>
                </a:solidFill>
              </a:rPr>
              <a:t>En modell för att illustrera tre Olika dimensioner i regionalfonden</a:t>
            </a:r>
          </a:p>
        </p:txBody>
      </p:sp>
      <p:grpSp>
        <p:nvGrpSpPr>
          <p:cNvPr id="15" name="Grupp 14">
            <a:extLst>
              <a:ext uri="{FF2B5EF4-FFF2-40B4-BE49-F238E27FC236}">
                <a16:creationId xmlns:a16="http://schemas.microsoft.com/office/drawing/2014/main" id="{84117C99-EEB1-4731-87FD-599ADF4B317F}"/>
              </a:ext>
            </a:extLst>
          </p:cNvPr>
          <p:cNvGrpSpPr/>
          <p:nvPr/>
        </p:nvGrpSpPr>
        <p:grpSpPr>
          <a:xfrm>
            <a:off x="2845739" y="1725367"/>
            <a:ext cx="2837204" cy="874370"/>
            <a:chOff x="4161803" y="1358781"/>
            <a:chExt cx="2837204" cy="874370"/>
          </a:xfrm>
        </p:grpSpPr>
        <p:sp>
          <p:nvSpPr>
            <p:cNvPr id="13" name="Pil: femhörning 12">
              <a:extLst>
                <a:ext uri="{FF2B5EF4-FFF2-40B4-BE49-F238E27FC236}">
                  <a16:creationId xmlns:a16="http://schemas.microsoft.com/office/drawing/2014/main" id="{9FC3CBD3-959B-4F40-9EBF-29C8C61BF8B6}"/>
                </a:ext>
              </a:extLst>
            </p:cNvPr>
            <p:cNvSpPr/>
            <p:nvPr/>
          </p:nvSpPr>
          <p:spPr>
            <a:xfrm>
              <a:off x="4161803" y="1358781"/>
              <a:ext cx="2837204" cy="874370"/>
            </a:xfrm>
            <a:prstGeom prst="homePlat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a:ln>
                  <a:noFill/>
                </a:ln>
                <a:solidFill>
                  <a:srgbClr val="FFFFFF"/>
                </a:solidFill>
                <a:effectLst/>
                <a:uLnTx/>
                <a:uFillTx/>
                <a:latin typeface="Verdana"/>
                <a:ea typeface="+mn-ea"/>
                <a:cs typeface="+mn-cs"/>
              </a:endParaRPr>
            </a:p>
          </p:txBody>
        </p:sp>
        <p:sp>
          <p:nvSpPr>
            <p:cNvPr id="14" name="textruta 13">
              <a:extLst>
                <a:ext uri="{FF2B5EF4-FFF2-40B4-BE49-F238E27FC236}">
                  <a16:creationId xmlns:a16="http://schemas.microsoft.com/office/drawing/2014/main" id="{46F6A5FB-FF55-4C2F-B662-500BC8F15BC7}"/>
                </a:ext>
              </a:extLst>
            </p:cNvPr>
            <p:cNvSpPr txBox="1"/>
            <p:nvPr/>
          </p:nvSpPr>
          <p:spPr bwMode="auto">
            <a:xfrm>
              <a:off x="4247261" y="1472800"/>
              <a:ext cx="2298818"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Samordning, sätta ramar, inriktning och ta fram programmen</a:t>
              </a:r>
            </a:p>
          </p:txBody>
        </p:sp>
      </p:grpSp>
      <p:grpSp>
        <p:nvGrpSpPr>
          <p:cNvPr id="16" name="Grupp 15">
            <a:extLst>
              <a:ext uri="{FF2B5EF4-FFF2-40B4-BE49-F238E27FC236}">
                <a16:creationId xmlns:a16="http://schemas.microsoft.com/office/drawing/2014/main" id="{84A97C22-0B00-4691-88E8-1FA090F5FAF0}"/>
              </a:ext>
            </a:extLst>
          </p:cNvPr>
          <p:cNvGrpSpPr/>
          <p:nvPr/>
        </p:nvGrpSpPr>
        <p:grpSpPr>
          <a:xfrm>
            <a:off x="1751693" y="3251253"/>
            <a:ext cx="2837204" cy="874370"/>
            <a:chOff x="4161803" y="1358781"/>
            <a:chExt cx="2837204" cy="874370"/>
          </a:xfrm>
        </p:grpSpPr>
        <p:sp>
          <p:nvSpPr>
            <p:cNvPr id="17" name="Pil: femhörning 16">
              <a:extLst>
                <a:ext uri="{FF2B5EF4-FFF2-40B4-BE49-F238E27FC236}">
                  <a16:creationId xmlns:a16="http://schemas.microsoft.com/office/drawing/2014/main" id="{E4082256-42A6-491C-ADE1-BFC23B55999A}"/>
                </a:ext>
              </a:extLst>
            </p:cNvPr>
            <p:cNvSpPr/>
            <p:nvPr/>
          </p:nvSpPr>
          <p:spPr>
            <a:xfrm>
              <a:off x="4161803" y="1358781"/>
              <a:ext cx="2837204" cy="874370"/>
            </a:xfrm>
            <a:prstGeom prst="homePlat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a:ln>
                  <a:noFill/>
                </a:ln>
                <a:solidFill>
                  <a:srgbClr val="FFFFFF"/>
                </a:solidFill>
                <a:effectLst/>
                <a:uLnTx/>
                <a:uFillTx/>
                <a:latin typeface="Verdana"/>
                <a:ea typeface="+mn-ea"/>
                <a:cs typeface="+mn-cs"/>
              </a:endParaRPr>
            </a:p>
          </p:txBody>
        </p:sp>
        <p:sp>
          <p:nvSpPr>
            <p:cNvPr id="18" name="textruta 17">
              <a:extLst>
                <a:ext uri="{FF2B5EF4-FFF2-40B4-BE49-F238E27FC236}">
                  <a16:creationId xmlns:a16="http://schemas.microsoft.com/office/drawing/2014/main" id="{92A50D48-514F-4B99-B107-C9DE83937FE6}"/>
                </a:ext>
              </a:extLst>
            </p:cNvPr>
            <p:cNvSpPr txBox="1"/>
            <p:nvPr/>
          </p:nvSpPr>
          <p:spPr bwMode="auto">
            <a:xfrm>
              <a:off x="4247261" y="1472800"/>
              <a:ext cx="2298818"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Utlysning, prioritering, beslut av fördelning och uppföljning av medlen</a:t>
              </a:r>
            </a:p>
          </p:txBody>
        </p:sp>
      </p:grpSp>
      <p:grpSp>
        <p:nvGrpSpPr>
          <p:cNvPr id="19" name="Grupp 18">
            <a:extLst>
              <a:ext uri="{FF2B5EF4-FFF2-40B4-BE49-F238E27FC236}">
                <a16:creationId xmlns:a16="http://schemas.microsoft.com/office/drawing/2014/main" id="{38D05B95-EF22-4858-A82A-E2A884137C7E}"/>
              </a:ext>
            </a:extLst>
          </p:cNvPr>
          <p:cNvGrpSpPr/>
          <p:nvPr/>
        </p:nvGrpSpPr>
        <p:grpSpPr>
          <a:xfrm>
            <a:off x="801281" y="4777139"/>
            <a:ext cx="2837204" cy="874370"/>
            <a:chOff x="4161803" y="1358781"/>
            <a:chExt cx="2837204" cy="874370"/>
          </a:xfrm>
        </p:grpSpPr>
        <p:sp>
          <p:nvSpPr>
            <p:cNvPr id="20" name="Pil: femhörning 19">
              <a:extLst>
                <a:ext uri="{FF2B5EF4-FFF2-40B4-BE49-F238E27FC236}">
                  <a16:creationId xmlns:a16="http://schemas.microsoft.com/office/drawing/2014/main" id="{1ABA7FF4-11C6-4728-B27B-F8108DB6F5B2}"/>
                </a:ext>
              </a:extLst>
            </p:cNvPr>
            <p:cNvSpPr/>
            <p:nvPr/>
          </p:nvSpPr>
          <p:spPr>
            <a:xfrm>
              <a:off x="4161803" y="1358781"/>
              <a:ext cx="2837204" cy="874370"/>
            </a:xfrm>
            <a:prstGeom prst="homePlat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a:ln>
                  <a:noFill/>
                </a:ln>
                <a:solidFill>
                  <a:srgbClr val="FFFFFF"/>
                </a:solidFill>
                <a:effectLst/>
                <a:uLnTx/>
                <a:uFillTx/>
                <a:latin typeface="Verdana"/>
                <a:ea typeface="+mn-ea"/>
                <a:cs typeface="+mn-cs"/>
              </a:endParaRPr>
            </a:p>
          </p:txBody>
        </p:sp>
        <p:sp>
          <p:nvSpPr>
            <p:cNvPr id="21" name="textruta 20">
              <a:extLst>
                <a:ext uri="{FF2B5EF4-FFF2-40B4-BE49-F238E27FC236}">
                  <a16:creationId xmlns:a16="http://schemas.microsoft.com/office/drawing/2014/main" id="{9C989A38-9467-4283-B7F7-32B8B2665B2C}"/>
                </a:ext>
              </a:extLst>
            </p:cNvPr>
            <p:cNvSpPr txBox="1"/>
            <p:nvPr/>
          </p:nvSpPr>
          <p:spPr bwMode="auto">
            <a:xfrm>
              <a:off x="4247261" y="1490100"/>
              <a:ext cx="2505342"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defPPr>
                <a:defRPr lang="en-US"/>
              </a:defPPr>
              <a:lvl1pPr marR="0" lvl="0" defTabSz="457200" eaLnBrk="0" latinLnBrk="0" hangingPunct="0">
                <a:spcAft>
                  <a:spcPts val="0"/>
                </a:spcAft>
                <a:buClrTx/>
                <a:buSzTx/>
                <a:tabLst/>
                <a:defRPr kumimoji="0" sz="1400" b="0" i="0" u="none" strike="noStrike" cap="none" spc="0" normalizeH="0">
                  <a:ln>
                    <a:noFill/>
                  </a:ln>
                  <a:solidFill>
                    <a:srgbClr val="333333"/>
                  </a:solidFill>
                  <a:effectLst/>
                  <a:uLnTx/>
                  <a:uFillTx/>
                  <a:latin typeface="+mj-lt"/>
                </a:defRPr>
              </a:lvl1pPr>
            </a:lstStyle>
            <a:p>
              <a:pPr marL="0" marR="0" lvl="0" indent="0" algn="l" defTabSz="457200" rtl="0" eaLnBrk="0" fontAlgn="base" latinLnBrk="0" hangingPunct="0">
                <a:lnSpc>
                  <a:spcPct val="100000"/>
                </a:lnSpc>
                <a:spcBef>
                  <a:spcPct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Genomförande av projekt och finansieringsinstrument i linje med prioriteringar</a:t>
              </a:r>
            </a:p>
          </p:txBody>
        </p:sp>
      </p:grpSp>
      <p:sp>
        <p:nvSpPr>
          <p:cNvPr id="2" name="textruta 1">
            <a:extLst>
              <a:ext uri="{FF2B5EF4-FFF2-40B4-BE49-F238E27FC236}">
                <a16:creationId xmlns:a16="http://schemas.microsoft.com/office/drawing/2014/main" id="{2C87F607-164C-44CE-A399-9FF9505DB034}"/>
              </a:ext>
            </a:extLst>
          </p:cNvPr>
          <p:cNvSpPr txBox="1"/>
          <p:nvPr/>
        </p:nvSpPr>
        <p:spPr bwMode="auto">
          <a:xfrm>
            <a:off x="8201741" y="2024051"/>
            <a:ext cx="2114950" cy="2769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333333"/>
                </a:solidFill>
                <a:effectLst/>
                <a:uLnTx/>
                <a:uFillTx/>
                <a:latin typeface="Verdana"/>
                <a:ea typeface="Verdana" pitchFamily="34" charset="0"/>
                <a:cs typeface="Verdana" pitchFamily="34" charset="0"/>
              </a:rPr>
              <a:t>Fondteori</a:t>
            </a:r>
          </a:p>
        </p:txBody>
      </p:sp>
      <p:sp>
        <p:nvSpPr>
          <p:cNvPr id="22" name="textruta 21">
            <a:extLst>
              <a:ext uri="{FF2B5EF4-FFF2-40B4-BE49-F238E27FC236}">
                <a16:creationId xmlns:a16="http://schemas.microsoft.com/office/drawing/2014/main" id="{892C06D0-48EC-414B-AABE-236292BD674E}"/>
              </a:ext>
            </a:extLst>
          </p:cNvPr>
          <p:cNvSpPr txBox="1"/>
          <p:nvPr/>
        </p:nvSpPr>
        <p:spPr bwMode="auto">
          <a:xfrm>
            <a:off x="9381245" y="3634292"/>
            <a:ext cx="2421114" cy="2769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333333"/>
                </a:solidFill>
                <a:effectLst/>
                <a:uLnTx/>
                <a:uFillTx/>
                <a:latin typeface="Verdana"/>
                <a:ea typeface="Verdana" pitchFamily="34" charset="0"/>
                <a:cs typeface="Verdana" pitchFamily="34" charset="0"/>
              </a:rPr>
              <a:t>Genomförandeteori</a:t>
            </a:r>
          </a:p>
        </p:txBody>
      </p:sp>
      <p:sp>
        <p:nvSpPr>
          <p:cNvPr id="23" name="textruta 22">
            <a:extLst>
              <a:ext uri="{FF2B5EF4-FFF2-40B4-BE49-F238E27FC236}">
                <a16:creationId xmlns:a16="http://schemas.microsoft.com/office/drawing/2014/main" id="{28FA505E-65E7-47F9-B4C2-826A2CDA12DE}"/>
              </a:ext>
            </a:extLst>
          </p:cNvPr>
          <p:cNvSpPr txBox="1"/>
          <p:nvPr/>
        </p:nvSpPr>
        <p:spPr bwMode="auto">
          <a:xfrm>
            <a:off x="10329662" y="5075824"/>
            <a:ext cx="1472697" cy="2769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800" b="0" i="0" u="none" strike="noStrike" kern="1200" cap="none" spc="0" normalizeH="0" baseline="0" noProof="0">
                <a:ln>
                  <a:noFill/>
                </a:ln>
                <a:solidFill>
                  <a:srgbClr val="333333"/>
                </a:solidFill>
                <a:effectLst/>
                <a:uLnTx/>
                <a:uFillTx/>
                <a:latin typeface="Verdana"/>
                <a:ea typeface="Verdana" pitchFamily="34" charset="0"/>
                <a:cs typeface="Verdana" pitchFamily="34" charset="0"/>
              </a:rPr>
              <a:t>Portföljteori</a:t>
            </a:r>
          </a:p>
        </p:txBody>
      </p:sp>
      <p:sp>
        <p:nvSpPr>
          <p:cNvPr id="3" name="textruta 2">
            <a:extLst>
              <a:ext uri="{FF2B5EF4-FFF2-40B4-BE49-F238E27FC236}">
                <a16:creationId xmlns:a16="http://schemas.microsoft.com/office/drawing/2014/main" id="{F71A5279-523C-4A78-ABCD-536C3EBBE623}"/>
              </a:ext>
            </a:extLst>
          </p:cNvPr>
          <p:cNvSpPr txBox="1"/>
          <p:nvPr/>
        </p:nvSpPr>
        <p:spPr bwMode="auto">
          <a:xfrm>
            <a:off x="5750622" y="5189729"/>
            <a:ext cx="2621961" cy="21544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1400" b="1" i="0" u="none" strike="noStrike" kern="1200" cap="none" spc="-50" normalizeH="0" baseline="0" noProof="0" dirty="0">
                <a:ln>
                  <a:noFill/>
                </a:ln>
                <a:solidFill>
                  <a:srgbClr val="FFFFFF"/>
                </a:solidFill>
                <a:effectLst/>
                <a:uLnTx/>
                <a:uFillTx/>
                <a:latin typeface="Verdana"/>
                <a:ea typeface="Calibri" panose="020F0502020204030204" pitchFamily="34" charset="0"/>
                <a:cs typeface="Times New Roman" panose="02020603050405020304" pitchFamily="18" charset="0"/>
              </a:rPr>
              <a:t>Genomförande av projekt </a:t>
            </a:r>
          </a:p>
        </p:txBody>
      </p:sp>
      <p:sp>
        <p:nvSpPr>
          <p:cNvPr id="4" name="textruta 3">
            <a:extLst>
              <a:ext uri="{FF2B5EF4-FFF2-40B4-BE49-F238E27FC236}">
                <a16:creationId xmlns:a16="http://schemas.microsoft.com/office/drawing/2014/main" id="{0D22BB3D-C239-44A0-9529-EFFAB1C87DAA}"/>
              </a:ext>
            </a:extLst>
          </p:cNvPr>
          <p:cNvSpPr txBox="1"/>
          <p:nvPr/>
        </p:nvSpPr>
        <p:spPr bwMode="auto">
          <a:xfrm>
            <a:off x="5479958" y="3557347"/>
            <a:ext cx="3163288"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1400" b="1" i="0" u="none" strike="noStrike" kern="1200" cap="none" spc="-50" normalizeH="0" baseline="0" noProof="0" dirty="0">
                <a:ln>
                  <a:noFill/>
                </a:ln>
                <a:solidFill>
                  <a:srgbClr val="333333"/>
                </a:solidFill>
                <a:effectLst/>
                <a:uLnTx/>
                <a:uFillTx/>
                <a:latin typeface="Verdana"/>
                <a:ea typeface="Verdana" pitchFamily="34" charset="0"/>
                <a:cs typeface="Times New Roman" panose="02020603050405020304" pitchFamily="18" charset="0"/>
              </a:rPr>
              <a:t>Utlysning, styrning och uppföljning av projektportfölj för enskilt program</a:t>
            </a:r>
          </a:p>
        </p:txBody>
      </p:sp>
      <p:sp>
        <p:nvSpPr>
          <p:cNvPr id="5" name="textruta 4">
            <a:extLst>
              <a:ext uri="{FF2B5EF4-FFF2-40B4-BE49-F238E27FC236}">
                <a16:creationId xmlns:a16="http://schemas.microsoft.com/office/drawing/2014/main" id="{8DE57094-088E-47A5-AA2A-528999065306}"/>
              </a:ext>
            </a:extLst>
          </p:cNvPr>
          <p:cNvSpPr txBox="1"/>
          <p:nvPr/>
        </p:nvSpPr>
        <p:spPr bwMode="auto">
          <a:xfrm>
            <a:off x="6245212" y="2162551"/>
            <a:ext cx="1503601" cy="64633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1" i="0" u="none" strike="noStrike" kern="1200" cap="none" spc="-50" normalizeH="0" baseline="0" noProof="0" dirty="0">
                <a:ln>
                  <a:noFill/>
                </a:ln>
                <a:solidFill>
                  <a:srgbClr val="333333"/>
                </a:solidFill>
                <a:effectLst/>
                <a:uLnTx/>
                <a:uFillTx/>
                <a:latin typeface="Verdana"/>
                <a:ea typeface="Calibri" panose="020F0502020204030204" pitchFamily="34" charset="0"/>
                <a:cs typeface="Times New Roman" panose="02020603050405020304" pitchFamily="18" charset="0"/>
              </a:rPr>
              <a:t>Övergripande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1" i="0" u="none" strike="noStrike" kern="1200" cap="none" spc="-50" normalizeH="0" baseline="0" noProof="0" dirty="0">
                <a:ln>
                  <a:noFill/>
                </a:ln>
                <a:solidFill>
                  <a:srgbClr val="333333"/>
                </a:solidFill>
                <a:effectLst/>
                <a:uLnTx/>
                <a:uFillTx/>
                <a:latin typeface="Verdana"/>
                <a:ea typeface="Calibri" panose="020F0502020204030204" pitchFamily="34" charset="0"/>
                <a:cs typeface="Times New Roman" panose="02020603050405020304" pitchFamily="18" charset="0"/>
              </a:rPr>
              <a:t>styrning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1" i="0" u="none" strike="noStrike" kern="1200" cap="none" spc="-50" normalizeH="0" baseline="0" noProof="0" dirty="0">
                <a:ln>
                  <a:noFill/>
                </a:ln>
                <a:solidFill>
                  <a:srgbClr val="333333"/>
                </a:solidFill>
                <a:effectLst/>
                <a:uLnTx/>
                <a:uFillTx/>
                <a:latin typeface="Verdana"/>
                <a:ea typeface="Calibri" panose="020F0502020204030204" pitchFamily="34" charset="0"/>
                <a:cs typeface="Times New Roman" panose="02020603050405020304" pitchFamily="18" charset="0"/>
              </a:rPr>
              <a:t>och policy</a:t>
            </a:r>
          </a:p>
        </p:txBody>
      </p:sp>
    </p:spTree>
    <p:extLst>
      <p:ext uri="{BB962C8B-B14F-4D97-AF65-F5344CB8AC3E}">
        <p14:creationId xmlns:p14="http://schemas.microsoft.com/office/powerpoint/2010/main" val="321501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1A1E08-CA85-426D-839D-A64F12E42A70}"/>
              </a:ext>
            </a:extLst>
          </p:cNvPr>
          <p:cNvSpPr>
            <a:spLocks noGrp="1"/>
          </p:cNvSpPr>
          <p:nvPr>
            <p:ph type="title"/>
          </p:nvPr>
        </p:nvSpPr>
        <p:spPr>
          <a:xfrm>
            <a:off x="798512" y="452543"/>
            <a:ext cx="5666083" cy="748800"/>
          </a:xfrm>
        </p:spPr>
        <p:txBody>
          <a:bodyPr/>
          <a:lstStyle/>
          <a:p>
            <a:r>
              <a:rPr lang="sv-SE" dirty="0">
                <a:solidFill>
                  <a:srgbClr val="009DF0"/>
                </a:solidFill>
              </a:rPr>
              <a:t>Övergripande programteori</a:t>
            </a:r>
            <a:br>
              <a:rPr lang="sv-SE" dirty="0">
                <a:solidFill>
                  <a:srgbClr val="009DF0"/>
                </a:solidFill>
              </a:rPr>
            </a:br>
            <a:r>
              <a:rPr lang="sv-SE" sz="1400" dirty="0">
                <a:solidFill>
                  <a:srgbClr val="797766">
                    <a:lumMod val="75000"/>
                  </a:srgbClr>
                </a:solidFill>
              </a:rPr>
              <a:t>En programteori med alla tre dimensioner i regionalfonden</a:t>
            </a:r>
            <a:endParaRPr lang="sv-SE" dirty="0"/>
          </a:p>
        </p:txBody>
      </p:sp>
      <p:sp>
        <p:nvSpPr>
          <p:cNvPr id="3" name="Content Placeholder 2">
            <a:extLst>
              <a:ext uri="{FF2B5EF4-FFF2-40B4-BE49-F238E27FC236}">
                <a16:creationId xmlns:a16="http://schemas.microsoft.com/office/drawing/2014/main" id="{9D398B88-2149-45C8-9023-C6EB2FC56D8B}"/>
              </a:ext>
            </a:extLst>
          </p:cNvPr>
          <p:cNvSpPr>
            <a:spLocks noGrp="1"/>
          </p:cNvSpPr>
          <p:nvPr>
            <p:ph idx="12"/>
          </p:nvPr>
        </p:nvSpPr>
        <p:spPr>
          <a:xfrm>
            <a:off x="798513" y="1769533"/>
            <a:ext cx="5666082" cy="3938854"/>
          </a:xfrm>
        </p:spPr>
        <p:txBody>
          <a:bodyPr/>
          <a:lstStyle/>
          <a:p>
            <a:pPr marL="0" indent="0">
              <a:buNone/>
            </a:pPr>
            <a:r>
              <a:rPr lang="sv-SE" sz="1200" dirty="0"/>
              <a:t>Utifrån de tre dimensionerna i regionalfonden har ett förslag till övergripande programteori utvecklats. Under </a:t>
            </a:r>
            <a:r>
              <a:rPr lang="sv-SE" sz="1200" dirty="0" err="1"/>
              <a:t>lärprojektet</a:t>
            </a:r>
            <a:r>
              <a:rPr lang="sv-SE" sz="1200" dirty="0"/>
              <a:t> har programteorin vidareutvecklats och förenklats. Modellen bör ses som en övergripande beskrivning av alla dimensioner av regionalfonden. </a:t>
            </a:r>
          </a:p>
          <a:p>
            <a:pPr marL="0" indent="0">
              <a:buNone/>
            </a:pPr>
            <a:r>
              <a:rPr lang="sv-SE" sz="1200" dirty="0"/>
              <a:t>Den övergripande programteorin illustrerar hur alla tre dimensioner är centrala för att svara mot identifierade behov och bidra till uppsatta mål som definierats i strategier på EU-, nationell- och regional nivå. Fond- och genomförandeteorin skapar ramar och förutsättningar för att generera önskade resultat av finansierade projekt och finansieringsinstrument.</a:t>
            </a:r>
          </a:p>
          <a:p>
            <a:pPr marL="0" indent="0">
              <a:buNone/>
            </a:pPr>
            <a:r>
              <a:rPr lang="sv-SE" sz="1200" dirty="0"/>
              <a:t>Den övergripande programteorin kan utvecklas på flera sätt för att användas i olika syften. Till exempel för att kunna användas i kommunikationssyfte eller för uppföljning, utvärdering och lärande. Förslag på vidareutveckling presenteras i </a:t>
            </a:r>
            <a:r>
              <a:rPr lang="sv-SE" sz="1200" dirty="0">
                <a:hlinkClick r:id="rId3" action="ppaction://hlinksldjump"/>
              </a:rPr>
              <a:t>kapitel 04</a:t>
            </a:r>
            <a:r>
              <a:rPr lang="sv-SE" sz="1200" dirty="0"/>
              <a:t> där resultatet från </a:t>
            </a:r>
            <a:r>
              <a:rPr lang="sv-SE" sz="1200" dirty="0" err="1"/>
              <a:t>lärprojektets</a:t>
            </a:r>
            <a:r>
              <a:rPr lang="sv-SE" sz="1200" dirty="0"/>
              <a:t> sista workshop presenteras. </a:t>
            </a:r>
          </a:p>
          <a:p>
            <a:pPr marL="0" indent="0">
              <a:buNone/>
            </a:pPr>
            <a:r>
              <a:rPr lang="sv-SE" sz="1200" dirty="0"/>
              <a:t>På nästa sida presenteras förslag till övergripande programteori för regionalfonden.</a:t>
            </a:r>
          </a:p>
        </p:txBody>
      </p:sp>
      <p:pic>
        <p:nvPicPr>
          <p:cNvPr id="7" name="Content Placeholder 6">
            <a:extLst>
              <a:ext uri="{FF2B5EF4-FFF2-40B4-BE49-F238E27FC236}">
                <a16:creationId xmlns:a16="http://schemas.microsoft.com/office/drawing/2014/main" id="{05232E66-830D-49E3-8A35-D55C82DE3E1C}"/>
              </a:ext>
            </a:extLst>
          </p:cNvPr>
          <p:cNvPicPr>
            <a:picLocks noGrp="1" noChangeAspect="1"/>
          </p:cNvPicPr>
          <p:nvPr>
            <p:ph sz="quarter" idx="16"/>
          </p:nvPr>
        </p:nvPicPr>
        <p:blipFill rotWithShape="1">
          <a:blip r:embed="rId4"/>
          <a:srcRect l="40561" r="9070"/>
          <a:stretch/>
        </p:blipFill>
        <p:spPr>
          <a:xfrm>
            <a:off x="7119256" y="0"/>
            <a:ext cx="5182753" cy="6859588"/>
          </a:xfrm>
        </p:spPr>
      </p:pic>
      <p:sp>
        <p:nvSpPr>
          <p:cNvPr id="2" name="Slide Number Placeholder 1">
            <a:extLst>
              <a:ext uri="{FF2B5EF4-FFF2-40B4-BE49-F238E27FC236}">
                <a16:creationId xmlns:a16="http://schemas.microsoft.com/office/drawing/2014/main" id="{11DEE2CB-B9C0-4EF9-8AC4-E51531458D3E}"/>
              </a:ext>
            </a:extLst>
          </p:cNvPr>
          <p:cNvSpPr>
            <a:spLocks noGrp="1"/>
          </p:cNvSpPr>
          <p:nvPr>
            <p:ph type="sldNum" sz="quarter" idx="10"/>
          </p:nvPr>
        </p:nvSpPr>
        <p:spPr/>
        <p:txBody>
          <a:bodyPr/>
          <a:lstStyle/>
          <a:p>
            <a:fld id="{31421AFA-3AE7-4CEA-BC9B-447859BED57B}" type="slidenum">
              <a:rPr lang="en-GB" smtClean="0"/>
              <a:pPr/>
              <a:t>13</a:t>
            </a:fld>
            <a:endParaRPr lang="en-GB" dirty="0"/>
          </a:p>
        </p:txBody>
      </p:sp>
    </p:spTree>
    <p:extLst>
      <p:ext uri="{BB962C8B-B14F-4D97-AF65-F5344CB8AC3E}">
        <p14:creationId xmlns:p14="http://schemas.microsoft.com/office/powerpoint/2010/main" val="3490659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27" name="Object 51326" hidden="1"/>
          <p:cNvGraphicFramePr>
            <a:graphicFrameLocks noChangeAspect="1"/>
          </p:cNvGraphicFramePr>
          <p:nvPr>
            <p:custDataLst>
              <p:tags r:id="rId2"/>
            </p:custDataLst>
          </p:nvPr>
        </p:nvGraphicFramePr>
        <p:xfrm>
          <a:off x="5996" y="4068"/>
          <a:ext cx="1586" cy="1586"/>
        </p:xfrm>
        <a:graphic>
          <a:graphicData uri="http://schemas.openxmlformats.org/presentationml/2006/ole">
            <mc:AlternateContent xmlns:mc="http://schemas.openxmlformats.org/markup-compatibility/2006">
              <mc:Choice xmlns:v="urn:schemas-microsoft-com:vml" Requires="v">
                <p:oleObj spid="_x0000_s1027" name="think-cell Slide" r:id="rId5" imgW="270" imgH="270" progId="TCLayout.ActiveDocument.1">
                  <p:embed/>
                </p:oleObj>
              </mc:Choice>
              <mc:Fallback>
                <p:oleObj name="think-cell Slide" r:id="rId5" imgW="270" imgH="270" progId="TCLayout.ActiveDocument.1">
                  <p:embed/>
                  <p:pic>
                    <p:nvPicPr>
                      <p:cNvPr id="51327" name="Object 51326" hidden="1"/>
                      <p:cNvPicPr/>
                      <p:nvPr/>
                    </p:nvPicPr>
                    <p:blipFill>
                      <a:blip r:embed="rId6"/>
                      <a:stretch>
                        <a:fillRect/>
                      </a:stretch>
                    </p:blipFill>
                    <p:spPr>
                      <a:xfrm>
                        <a:off x="5996" y="4068"/>
                        <a:ext cx="1586" cy="1586"/>
                      </a:xfrm>
                      <a:prstGeom prst="rect">
                        <a:avLst/>
                      </a:prstGeom>
                    </p:spPr>
                  </p:pic>
                </p:oleObj>
              </mc:Fallback>
            </mc:AlternateContent>
          </a:graphicData>
        </a:graphic>
      </p:graphicFrame>
      <p:sp>
        <p:nvSpPr>
          <p:cNvPr id="18" name="Rectangle: Rounded Corners 17"/>
          <p:cNvSpPr/>
          <p:nvPr/>
        </p:nvSpPr>
        <p:spPr>
          <a:xfrm>
            <a:off x="8222672" y="135663"/>
            <a:ext cx="1676425" cy="422944"/>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medellång sikt</a:t>
            </a:r>
          </a:p>
        </p:txBody>
      </p:sp>
      <p:sp>
        <p:nvSpPr>
          <p:cNvPr id="19" name="Rectangle: Rounded Corners 18"/>
          <p:cNvSpPr/>
          <p:nvPr/>
        </p:nvSpPr>
        <p:spPr>
          <a:xfrm>
            <a:off x="4311677" y="135663"/>
            <a:ext cx="1676425" cy="422944"/>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Prestationer</a:t>
            </a:r>
          </a:p>
        </p:txBody>
      </p:sp>
      <p:sp>
        <p:nvSpPr>
          <p:cNvPr id="20" name="Rectangle: Rounded Corners 19"/>
          <p:cNvSpPr/>
          <p:nvPr/>
        </p:nvSpPr>
        <p:spPr>
          <a:xfrm>
            <a:off x="2356179" y="135663"/>
            <a:ext cx="1676425" cy="422944"/>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Aktiviteter</a:t>
            </a:r>
          </a:p>
        </p:txBody>
      </p:sp>
      <p:sp>
        <p:nvSpPr>
          <p:cNvPr id="21" name="Rectangle: Rounded Corners 20"/>
          <p:cNvSpPr/>
          <p:nvPr/>
        </p:nvSpPr>
        <p:spPr>
          <a:xfrm>
            <a:off x="400398" y="135663"/>
            <a:ext cx="1676709" cy="422944"/>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Behov</a:t>
            </a:r>
          </a:p>
        </p:txBody>
      </p:sp>
      <p:sp>
        <p:nvSpPr>
          <p:cNvPr id="62" name="Rectangle: Rounded Corners 61"/>
          <p:cNvSpPr/>
          <p:nvPr/>
        </p:nvSpPr>
        <p:spPr>
          <a:xfrm>
            <a:off x="6272554" y="135663"/>
            <a:ext cx="1676425" cy="422944"/>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kort sikt</a:t>
            </a:r>
          </a:p>
        </p:txBody>
      </p:sp>
      <p:sp>
        <p:nvSpPr>
          <p:cNvPr id="64" name="Rectangle: Rounded Corners 63">
            <a:extLst>
              <a:ext uri="{FF2B5EF4-FFF2-40B4-BE49-F238E27FC236}">
                <a16:creationId xmlns:a16="http://schemas.microsoft.com/office/drawing/2014/main" id="{42EF472F-FAEB-4E6F-9D76-45C1ED7B4182}"/>
              </a:ext>
            </a:extLst>
          </p:cNvPr>
          <p:cNvSpPr/>
          <p:nvPr/>
        </p:nvSpPr>
        <p:spPr>
          <a:xfrm>
            <a:off x="10178170" y="135663"/>
            <a:ext cx="1611846" cy="422944"/>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lång sikt</a:t>
            </a:r>
          </a:p>
        </p:txBody>
      </p:sp>
      <p:sp>
        <p:nvSpPr>
          <p:cNvPr id="45" name="Rounded Rectangle 71">
            <a:extLst>
              <a:ext uri="{FF2B5EF4-FFF2-40B4-BE49-F238E27FC236}">
                <a16:creationId xmlns:a16="http://schemas.microsoft.com/office/drawing/2014/main" id="{BE0737C5-05FD-44CE-B32D-7F6DAB38F1A0}"/>
              </a:ext>
            </a:extLst>
          </p:cNvPr>
          <p:cNvSpPr/>
          <p:nvPr/>
        </p:nvSpPr>
        <p:spPr>
          <a:xfrm>
            <a:off x="2351662" y="2710320"/>
            <a:ext cx="1680942" cy="1725246"/>
          </a:xfrm>
          <a:prstGeom prst="roundRect">
            <a:avLst>
              <a:gd name="adj" fmla="val 8965"/>
            </a:avLst>
          </a:prstGeom>
          <a:solidFill>
            <a:schemeClr val="bg1"/>
          </a:solidFill>
          <a:ln w="19050">
            <a:solidFill>
              <a:srgbClr val="59A1CA"/>
            </a:solidFill>
          </a:ln>
          <a:effectLst/>
        </p:spPr>
        <p:style>
          <a:lnRef idx="1">
            <a:schemeClr val="accent1"/>
          </a:lnRef>
          <a:fillRef idx="3">
            <a:schemeClr val="accent1"/>
          </a:fillRef>
          <a:effectRef idx="2">
            <a:schemeClr val="accent1"/>
          </a:effectRef>
          <a:fontRef idx="minor">
            <a:schemeClr val="lt1"/>
          </a:fontRef>
        </p:style>
        <p:txBody>
          <a:bodyPr lIns="35987" rIns="35987" rtlCol="0" anchor="ctr">
            <a:spAutoFit/>
          </a:bodyPr>
          <a:lstStyle/>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Utlysning</a:t>
            </a:r>
            <a:r>
              <a:rPr lang="sv-SE" sz="900" dirty="0">
                <a:solidFill>
                  <a:srgbClr val="333333"/>
                </a:solidFill>
                <a:latin typeface="Verdana"/>
              </a:rPr>
              <a:t> av fondmedel av myndigheter och regionala aktörer baserade på behov</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Mobilisering av</a:t>
            </a:r>
            <a:r>
              <a:rPr lang="sv-SE" sz="900" dirty="0">
                <a:solidFill>
                  <a:srgbClr val="333333"/>
                </a:solidFill>
                <a:latin typeface="Verdana"/>
              </a:rPr>
              <a:t> projektaktörer via regionala aktörer</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Uppföljning, utvärdering</a:t>
            </a:r>
            <a:r>
              <a:rPr lang="sv-SE" sz="900" dirty="0">
                <a:solidFill>
                  <a:srgbClr val="333333"/>
                </a:solidFill>
                <a:latin typeface="Verdana"/>
              </a:rPr>
              <a:t>, </a:t>
            </a:r>
            <a:r>
              <a:rPr lang="sv-SE" sz="900" b="1" dirty="0">
                <a:solidFill>
                  <a:srgbClr val="333333"/>
                </a:solidFill>
                <a:latin typeface="Verdana"/>
              </a:rPr>
              <a:t>lärande</a:t>
            </a:r>
            <a:r>
              <a:rPr lang="sv-SE" sz="900" dirty="0">
                <a:solidFill>
                  <a:srgbClr val="333333"/>
                </a:solidFill>
                <a:latin typeface="Verdana"/>
              </a:rPr>
              <a:t> och </a:t>
            </a:r>
            <a:r>
              <a:rPr lang="sv-SE" sz="900" b="1" dirty="0">
                <a:solidFill>
                  <a:srgbClr val="333333"/>
                </a:solidFill>
                <a:latin typeface="Verdana"/>
              </a:rPr>
              <a:t>samordning</a:t>
            </a:r>
          </a:p>
        </p:txBody>
      </p:sp>
      <p:sp>
        <p:nvSpPr>
          <p:cNvPr id="36" name="Rounded Rectangle 81">
            <a:extLst>
              <a:ext uri="{FF2B5EF4-FFF2-40B4-BE49-F238E27FC236}">
                <a16:creationId xmlns:a16="http://schemas.microsoft.com/office/drawing/2014/main" id="{797B7028-19CD-4EEB-ABA8-0FA578F9A761}"/>
              </a:ext>
            </a:extLst>
          </p:cNvPr>
          <p:cNvSpPr/>
          <p:nvPr/>
        </p:nvSpPr>
        <p:spPr>
          <a:xfrm>
            <a:off x="6262657" y="2786360"/>
            <a:ext cx="1680942" cy="1215427"/>
          </a:xfrm>
          <a:prstGeom prst="roundRect">
            <a:avLst>
              <a:gd name="adj" fmla="val 11160"/>
            </a:avLst>
          </a:prstGeom>
          <a:solidFill>
            <a:schemeClr val="bg1"/>
          </a:solidFill>
          <a:ln w="19050">
            <a:solidFill>
              <a:srgbClr val="59A1CA"/>
            </a:solid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marL="171399" indent="-171399" defTabSz="457052">
              <a:spcAft>
                <a:spcPts val="600"/>
              </a:spcAft>
              <a:buFont typeface="Arial" panose="020B0604020202020204" pitchFamily="34" charset="0"/>
              <a:buChar char="•"/>
              <a:defRPr/>
            </a:pPr>
            <a:r>
              <a:rPr lang="sv-SE" sz="900" dirty="0">
                <a:solidFill>
                  <a:srgbClr val="333333"/>
                </a:solidFill>
                <a:latin typeface="Verdana"/>
              </a:rPr>
              <a:t>Operativa program och strategier </a:t>
            </a:r>
            <a:r>
              <a:rPr lang="sv-SE" sz="900" b="1" dirty="0">
                <a:solidFill>
                  <a:srgbClr val="333333"/>
                </a:solidFill>
                <a:latin typeface="Verdana"/>
              </a:rPr>
              <a:t>styr användning </a:t>
            </a:r>
            <a:r>
              <a:rPr lang="sv-SE" sz="900" dirty="0">
                <a:solidFill>
                  <a:srgbClr val="333333"/>
                </a:solidFill>
                <a:latin typeface="Verdana"/>
              </a:rPr>
              <a:t>av fondmedel</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Prioriteringar</a:t>
            </a:r>
            <a:r>
              <a:rPr lang="sv-SE" sz="900" dirty="0">
                <a:solidFill>
                  <a:srgbClr val="333333"/>
                </a:solidFill>
                <a:latin typeface="Verdana"/>
              </a:rPr>
              <a:t> baseras på kunskap hos regionala aktörer</a:t>
            </a:r>
          </a:p>
        </p:txBody>
      </p:sp>
      <p:sp>
        <p:nvSpPr>
          <p:cNvPr id="147" name="Rounded Rectangle 81">
            <a:extLst>
              <a:ext uri="{FF2B5EF4-FFF2-40B4-BE49-F238E27FC236}">
                <a16:creationId xmlns:a16="http://schemas.microsoft.com/office/drawing/2014/main" id="{4CE529BF-E7C5-4E3B-8EE4-F472A96EF575}"/>
              </a:ext>
            </a:extLst>
          </p:cNvPr>
          <p:cNvSpPr/>
          <p:nvPr/>
        </p:nvSpPr>
        <p:spPr>
          <a:xfrm>
            <a:off x="4311329" y="4834859"/>
            <a:ext cx="1680942" cy="919782"/>
          </a:xfrm>
          <a:prstGeom prst="roundRect">
            <a:avLst>
              <a:gd name="adj" fmla="val 12037"/>
            </a:avLst>
          </a:prstGeom>
          <a:solidFill>
            <a:schemeClr val="bg1"/>
          </a:solidFill>
          <a:ln w="19050">
            <a:solidFill>
              <a:srgbClr val="006FAD"/>
            </a:solid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Projekt</a:t>
            </a:r>
            <a:r>
              <a:rPr lang="sv-SE" sz="900" dirty="0">
                <a:solidFill>
                  <a:srgbClr val="333333"/>
                </a:solidFill>
                <a:latin typeface="Verdana"/>
              </a:rPr>
              <a:t> och </a:t>
            </a:r>
            <a:r>
              <a:rPr lang="sv-SE" sz="900" b="1" dirty="0">
                <a:solidFill>
                  <a:srgbClr val="333333"/>
                </a:solidFill>
                <a:latin typeface="Verdana"/>
              </a:rPr>
              <a:t>förstudier</a:t>
            </a:r>
            <a:r>
              <a:rPr lang="sv-SE" sz="900" dirty="0">
                <a:solidFill>
                  <a:srgbClr val="333333"/>
                </a:solidFill>
                <a:latin typeface="Verdana"/>
              </a:rPr>
              <a:t> genomförs i enlighet med ansökan</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Investeringar</a:t>
            </a:r>
            <a:r>
              <a:rPr lang="sv-SE" sz="900" dirty="0">
                <a:solidFill>
                  <a:srgbClr val="333333"/>
                </a:solidFill>
                <a:latin typeface="Verdana"/>
              </a:rPr>
              <a:t> genomförs</a:t>
            </a:r>
          </a:p>
        </p:txBody>
      </p:sp>
      <p:sp>
        <p:nvSpPr>
          <p:cNvPr id="148" name="Rounded Rectangle 81">
            <a:extLst>
              <a:ext uri="{FF2B5EF4-FFF2-40B4-BE49-F238E27FC236}">
                <a16:creationId xmlns:a16="http://schemas.microsoft.com/office/drawing/2014/main" id="{46E0F574-861A-41F3-B5D3-E615006BDFFD}"/>
              </a:ext>
            </a:extLst>
          </p:cNvPr>
          <p:cNvSpPr/>
          <p:nvPr/>
        </p:nvSpPr>
        <p:spPr>
          <a:xfrm>
            <a:off x="6268916" y="4834859"/>
            <a:ext cx="1680942" cy="714831"/>
          </a:xfrm>
          <a:prstGeom prst="roundRect">
            <a:avLst/>
          </a:prstGeom>
          <a:solidFill>
            <a:schemeClr val="bg1"/>
          </a:solidFill>
          <a:ln w="19050">
            <a:solidFill>
              <a:srgbClr val="006FAD"/>
            </a:solidFill>
          </a:ln>
          <a:effectLst/>
        </p:spPr>
        <p:style>
          <a:lnRef idx="1">
            <a:schemeClr val="accent1"/>
          </a:lnRef>
          <a:fillRef idx="3">
            <a:schemeClr val="accent1"/>
          </a:fillRef>
          <a:effectRef idx="2">
            <a:schemeClr val="accent1"/>
          </a:effectRef>
          <a:fontRef idx="minor">
            <a:schemeClr val="lt1"/>
          </a:fontRef>
        </p:style>
        <p:txBody>
          <a:bodyPr rtlCol="0" anchor="t">
            <a:spAutoFit/>
          </a:bodyPr>
          <a:lstStyle/>
          <a:p>
            <a:pPr marL="171399" indent="-171399" defTabSz="457052">
              <a:buFont typeface="Arial" panose="020B0604020202020204" pitchFamily="34" charset="0"/>
              <a:buChar char="•"/>
              <a:defRPr/>
            </a:pPr>
            <a:r>
              <a:rPr lang="sv-SE" sz="900" dirty="0">
                <a:solidFill>
                  <a:srgbClr val="333333"/>
                </a:solidFill>
                <a:latin typeface="Verdana"/>
              </a:rPr>
              <a:t>Projekt och annan finansiering skapar avsedd </a:t>
            </a:r>
            <a:r>
              <a:rPr lang="sv-SE" sz="900" b="1" dirty="0">
                <a:solidFill>
                  <a:srgbClr val="333333"/>
                </a:solidFill>
                <a:latin typeface="Verdana"/>
              </a:rPr>
              <a:t>nytta</a:t>
            </a:r>
            <a:r>
              <a:rPr lang="sv-SE" sz="900" dirty="0">
                <a:solidFill>
                  <a:srgbClr val="333333"/>
                </a:solidFill>
                <a:latin typeface="Verdana"/>
              </a:rPr>
              <a:t> för sina målgrupper</a:t>
            </a:r>
          </a:p>
        </p:txBody>
      </p:sp>
      <p:sp>
        <p:nvSpPr>
          <p:cNvPr id="174" name="Rounded Rectangle 81">
            <a:extLst>
              <a:ext uri="{FF2B5EF4-FFF2-40B4-BE49-F238E27FC236}">
                <a16:creationId xmlns:a16="http://schemas.microsoft.com/office/drawing/2014/main" id="{22B22CDA-BDB9-4E43-917A-5FDDFDFCBFB3}"/>
              </a:ext>
            </a:extLst>
          </p:cNvPr>
          <p:cNvSpPr/>
          <p:nvPr/>
        </p:nvSpPr>
        <p:spPr>
          <a:xfrm>
            <a:off x="8226503" y="4834859"/>
            <a:ext cx="1680942" cy="714831"/>
          </a:xfrm>
          <a:prstGeom prst="roundRect">
            <a:avLst/>
          </a:prstGeom>
          <a:solidFill>
            <a:schemeClr val="bg1"/>
          </a:solidFill>
          <a:ln w="19050">
            <a:solidFill>
              <a:srgbClr val="006FAD"/>
            </a:solidFill>
          </a:ln>
          <a:effectLst/>
        </p:spPr>
        <p:style>
          <a:lnRef idx="1">
            <a:schemeClr val="accent1"/>
          </a:lnRef>
          <a:fillRef idx="3">
            <a:schemeClr val="accent1"/>
          </a:fillRef>
          <a:effectRef idx="2">
            <a:schemeClr val="accent1"/>
          </a:effectRef>
          <a:fontRef idx="minor">
            <a:schemeClr val="lt1"/>
          </a:fontRef>
        </p:style>
        <p:txBody>
          <a:bodyPr rtlCol="0" anchor="t">
            <a:spAutoFit/>
          </a:bodyPr>
          <a:lstStyle/>
          <a:p>
            <a:pPr marL="171399" indent="-171399" defTabSz="457052">
              <a:buFont typeface="Arial" panose="020B0604020202020204" pitchFamily="34" charset="0"/>
              <a:buChar char="•"/>
              <a:defRPr/>
            </a:pPr>
            <a:r>
              <a:rPr lang="sv-SE" sz="900" dirty="0">
                <a:solidFill>
                  <a:srgbClr val="333333"/>
                </a:solidFill>
                <a:latin typeface="Verdana"/>
              </a:rPr>
              <a:t>Projekt och finansieringsinstrument bidrar till avsedda </a:t>
            </a:r>
            <a:r>
              <a:rPr lang="sv-SE" sz="900" b="1" dirty="0">
                <a:solidFill>
                  <a:srgbClr val="333333"/>
                </a:solidFill>
                <a:latin typeface="Verdana"/>
              </a:rPr>
              <a:t>effekter</a:t>
            </a:r>
          </a:p>
        </p:txBody>
      </p:sp>
      <p:sp>
        <p:nvSpPr>
          <p:cNvPr id="33" name="Rounded Rectangle 94">
            <a:extLst>
              <a:ext uri="{FF2B5EF4-FFF2-40B4-BE49-F238E27FC236}">
                <a16:creationId xmlns:a16="http://schemas.microsoft.com/office/drawing/2014/main" id="{056398EE-FE9D-4318-B8C8-8BE82DE16BB8}"/>
              </a:ext>
            </a:extLst>
          </p:cNvPr>
          <p:cNvSpPr/>
          <p:nvPr/>
        </p:nvSpPr>
        <p:spPr>
          <a:xfrm>
            <a:off x="6268037" y="940794"/>
            <a:ext cx="1680942" cy="1280458"/>
          </a:xfrm>
          <a:prstGeom prst="roundRect">
            <a:avLst>
              <a:gd name="adj" fmla="val 8290"/>
            </a:avLst>
          </a:prstGeom>
          <a:solidFill>
            <a:schemeClr val="bg1"/>
          </a:solidFill>
          <a:ln w="19050">
            <a:solidFill>
              <a:srgbClr val="91C1DB"/>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171399" indent="-171399" defTabSz="457052">
              <a:spcAft>
                <a:spcPts val="600"/>
              </a:spcAft>
              <a:buFont typeface="Arial" panose="020B0604020202020204" pitchFamily="34" charset="0"/>
              <a:buChar char="•"/>
              <a:defRPr/>
            </a:pPr>
            <a:r>
              <a:rPr lang="sv-SE" sz="900" dirty="0">
                <a:solidFill>
                  <a:srgbClr val="333333"/>
                </a:solidFill>
                <a:latin typeface="Verdana"/>
              </a:rPr>
              <a:t>Tydliga </a:t>
            </a:r>
            <a:r>
              <a:rPr lang="sv-SE" sz="900" b="1" dirty="0">
                <a:solidFill>
                  <a:srgbClr val="333333"/>
                </a:solidFill>
                <a:latin typeface="Verdana"/>
              </a:rPr>
              <a:t>prioriteringar </a:t>
            </a:r>
            <a:r>
              <a:rPr lang="sv-SE" sz="900" dirty="0">
                <a:solidFill>
                  <a:srgbClr val="333333"/>
                </a:solidFill>
                <a:latin typeface="Verdana"/>
              </a:rPr>
              <a:t>som fokuserar på identifierade behov</a:t>
            </a:r>
          </a:p>
          <a:p>
            <a:pPr marL="171399" indent="-171399" defTabSz="457052">
              <a:spcAft>
                <a:spcPts val="600"/>
              </a:spcAft>
              <a:buFont typeface="Arial" panose="020B0604020202020204" pitchFamily="34" charset="0"/>
              <a:buChar char="•"/>
              <a:defRPr/>
            </a:pPr>
            <a:r>
              <a:rPr lang="sv-SE" sz="900" dirty="0">
                <a:solidFill>
                  <a:srgbClr val="333333"/>
                </a:solidFill>
                <a:latin typeface="Verdana"/>
              </a:rPr>
              <a:t>Ökad </a:t>
            </a:r>
            <a:r>
              <a:rPr lang="sv-SE" sz="900" b="1" dirty="0">
                <a:solidFill>
                  <a:srgbClr val="333333"/>
                </a:solidFill>
                <a:latin typeface="Verdana"/>
              </a:rPr>
              <a:t>samordning</a:t>
            </a:r>
            <a:r>
              <a:rPr lang="sv-SE" sz="900" dirty="0">
                <a:solidFill>
                  <a:srgbClr val="333333"/>
                </a:solidFill>
                <a:latin typeface="Verdana"/>
              </a:rPr>
              <a:t> med andra fonder och politikområden samt annan finansiering</a:t>
            </a:r>
          </a:p>
        </p:txBody>
      </p:sp>
      <p:sp>
        <p:nvSpPr>
          <p:cNvPr id="86" name="Rectangle: Rounded Corners 53">
            <a:extLst>
              <a:ext uri="{FF2B5EF4-FFF2-40B4-BE49-F238E27FC236}">
                <a16:creationId xmlns:a16="http://schemas.microsoft.com/office/drawing/2014/main" id="{97C467E8-9C5A-4437-A2C3-02680BB4CD4C}"/>
              </a:ext>
            </a:extLst>
          </p:cNvPr>
          <p:cNvSpPr/>
          <p:nvPr/>
        </p:nvSpPr>
        <p:spPr>
          <a:xfrm>
            <a:off x="8222671" y="2166454"/>
            <a:ext cx="1680942" cy="696085"/>
          </a:xfrm>
          <a:prstGeom prst="roundRect">
            <a:avLst>
              <a:gd name="adj" fmla="val 13133"/>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457052">
              <a:defRPr/>
            </a:pPr>
            <a:r>
              <a:rPr lang="sv-SE" sz="900" dirty="0">
                <a:solidFill>
                  <a:srgbClr val="333333"/>
                </a:solidFill>
                <a:latin typeface="Verdana"/>
              </a:rPr>
              <a:t>Ändamålsenlig och gemensam styrning av ERUF (och ESF) som verktyg</a:t>
            </a:r>
            <a:endParaRPr lang="sv-SE" sz="900" dirty="0">
              <a:solidFill>
                <a:srgbClr val="333333"/>
              </a:solidFill>
              <a:latin typeface="Verdana"/>
              <a:ea typeface="Verdana"/>
              <a:cs typeface="Verdana"/>
            </a:endParaRPr>
          </a:p>
        </p:txBody>
      </p:sp>
      <p:sp>
        <p:nvSpPr>
          <p:cNvPr id="137" name="Isosceles Triangle 136">
            <a:extLst>
              <a:ext uri="{FF2B5EF4-FFF2-40B4-BE49-F238E27FC236}">
                <a16:creationId xmlns:a16="http://schemas.microsoft.com/office/drawing/2014/main" id="{522BD183-DE44-41B2-810B-68548F83BD1D}"/>
              </a:ext>
            </a:extLst>
          </p:cNvPr>
          <p:cNvSpPr/>
          <p:nvPr/>
        </p:nvSpPr>
        <p:spPr>
          <a:xfrm rot="5400000">
            <a:off x="2047500" y="264542"/>
            <a:ext cx="362342"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45" name="Isosceles Triangle 144">
            <a:extLst>
              <a:ext uri="{FF2B5EF4-FFF2-40B4-BE49-F238E27FC236}">
                <a16:creationId xmlns:a16="http://schemas.microsoft.com/office/drawing/2014/main" id="{A543972A-E282-4E72-BEF9-13B467A3A18D}"/>
              </a:ext>
            </a:extLst>
          </p:cNvPr>
          <p:cNvSpPr/>
          <p:nvPr/>
        </p:nvSpPr>
        <p:spPr>
          <a:xfrm rot="5400000">
            <a:off x="4002997" y="264542"/>
            <a:ext cx="362342"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52" name="Isosceles Triangle 151">
            <a:extLst>
              <a:ext uri="{FF2B5EF4-FFF2-40B4-BE49-F238E27FC236}">
                <a16:creationId xmlns:a16="http://schemas.microsoft.com/office/drawing/2014/main" id="{1A7A2C75-3A0F-4F78-B62D-088012CAB8B6}"/>
              </a:ext>
            </a:extLst>
          </p:cNvPr>
          <p:cNvSpPr/>
          <p:nvPr/>
        </p:nvSpPr>
        <p:spPr>
          <a:xfrm rot="5400000">
            <a:off x="5958494" y="264542"/>
            <a:ext cx="362342"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53" name="Isosceles Triangle 152">
            <a:extLst>
              <a:ext uri="{FF2B5EF4-FFF2-40B4-BE49-F238E27FC236}">
                <a16:creationId xmlns:a16="http://schemas.microsoft.com/office/drawing/2014/main" id="{D1174E9E-766D-4811-B983-174FA5974D7A}"/>
              </a:ext>
            </a:extLst>
          </p:cNvPr>
          <p:cNvSpPr/>
          <p:nvPr/>
        </p:nvSpPr>
        <p:spPr>
          <a:xfrm rot="5400000">
            <a:off x="7913992" y="264542"/>
            <a:ext cx="362342"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55" name="Isosceles Triangle 154">
            <a:extLst>
              <a:ext uri="{FF2B5EF4-FFF2-40B4-BE49-F238E27FC236}">
                <a16:creationId xmlns:a16="http://schemas.microsoft.com/office/drawing/2014/main" id="{CA0EA6C6-E1E8-408B-A210-317C8F4E7C47}"/>
              </a:ext>
            </a:extLst>
          </p:cNvPr>
          <p:cNvSpPr/>
          <p:nvPr/>
        </p:nvSpPr>
        <p:spPr>
          <a:xfrm rot="5400000">
            <a:off x="9869490" y="264542"/>
            <a:ext cx="362342"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32" name="Rounded Rectangle 81">
            <a:extLst>
              <a:ext uri="{FF2B5EF4-FFF2-40B4-BE49-F238E27FC236}">
                <a16:creationId xmlns:a16="http://schemas.microsoft.com/office/drawing/2014/main" id="{FA44BD22-3A2E-40B9-8B94-954A47D7D1A5}"/>
              </a:ext>
            </a:extLst>
          </p:cNvPr>
          <p:cNvSpPr/>
          <p:nvPr/>
        </p:nvSpPr>
        <p:spPr>
          <a:xfrm>
            <a:off x="2351662" y="940794"/>
            <a:ext cx="1680942" cy="1367505"/>
          </a:xfrm>
          <a:prstGeom prst="roundRect">
            <a:avLst>
              <a:gd name="adj" fmla="val 9079"/>
            </a:avLst>
          </a:prstGeom>
          <a:solidFill>
            <a:schemeClr val="bg1"/>
          </a:solidFill>
          <a:ln w="19050">
            <a:solidFill>
              <a:srgbClr val="91C1DB"/>
            </a:solidFill>
          </a:ln>
          <a:effectLst/>
        </p:spPr>
        <p:style>
          <a:lnRef idx="1">
            <a:schemeClr val="accent1"/>
          </a:lnRef>
          <a:fillRef idx="3">
            <a:schemeClr val="accent1"/>
          </a:fillRef>
          <a:effectRef idx="2">
            <a:schemeClr val="accent1"/>
          </a:effectRef>
          <a:fontRef idx="minor">
            <a:schemeClr val="lt1"/>
          </a:fontRef>
        </p:style>
        <p:txBody>
          <a:bodyPr lIns="35987" rIns="35987" rtlCol="0" anchor="ctr">
            <a:spAutoFit/>
          </a:bodyPr>
          <a:lstStyle/>
          <a:p>
            <a:pPr marL="171399" indent="-171399" defTabSz="457052">
              <a:spcAft>
                <a:spcPts val="600"/>
              </a:spcAft>
              <a:buFont typeface="Arial" panose="020B0604020202020204" pitchFamily="34" charset="0"/>
              <a:buChar char="•"/>
              <a:defRPr/>
            </a:pPr>
            <a:r>
              <a:rPr lang="sv-SE" sz="900" dirty="0">
                <a:solidFill>
                  <a:srgbClr val="333333"/>
                </a:solidFill>
                <a:latin typeface="Verdana"/>
              </a:rPr>
              <a:t>EU-kommissionen och regeringen ger </a:t>
            </a:r>
            <a:r>
              <a:rPr lang="sv-SE" sz="900" b="1" dirty="0">
                <a:solidFill>
                  <a:srgbClr val="333333"/>
                </a:solidFill>
                <a:latin typeface="Verdana"/>
              </a:rPr>
              <a:t>styrning</a:t>
            </a:r>
            <a:r>
              <a:rPr lang="sv-SE" sz="900" dirty="0">
                <a:solidFill>
                  <a:srgbClr val="333333"/>
                </a:solidFill>
                <a:latin typeface="Verdana"/>
              </a:rPr>
              <a:t> i form av förordningar direktiv och uppdrag</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Samordning </a:t>
            </a:r>
            <a:r>
              <a:rPr lang="sv-SE" sz="900" dirty="0">
                <a:solidFill>
                  <a:srgbClr val="333333"/>
                </a:solidFill>
                <a:latin typeface="Verdana"/>
              </a:rPr>
              <a:t>av politik och medel relaterat till ERUF via förvaltande myndighet</a:t>
            </a:r>
          </a:p>
        </p:txBody>
      </p:sp>
      <p:grpSp>
        <p:nvGrpSpPr>
          <p:cNvPr id="25" name="Group 24">
            <a:extLst>
              <a:ext uri="{FF2B5EF4-FFF2-40B4-BE49-F238E27FC236}">
                <a16:creationId xmlns:a16="http://schemas.microsoft.com/office/drawing/2014/main" id="{BDED1DB4-89D3-46DD-B4CF-F15564EA429E}"/>
              </a:ext>
            </a:extLst>
          </p:cNvPr>
          <p:cNvGrpSpPr/>
          <p:nvPr/>
        </p:nvGrpSpPr>
        <p:grpSpPr>
          <a:xfrm>
            <a:off x="10171314" y="2079167"/>
            <a:ext cx="1676709" cy="2269094"/>
            <a:chOff x="9962090" y="6821728"/>
            <a:chExt cx="1677315" cy="2269914"/>
          </a:xfrm>
        </p:grpSpPr>
        <p:sp>
          <p:nvSpPr>
            <p:cNvPr id="72" name="Rectangle: Rounded Corners 71">
              <a:extLst>
                <a:ext uri="{FF2B5EF4-FFF2-40B4-BE49-F238E27FC236}">
                  <a16:creationId xmlns:a16="http://schemas.microsoft.com/office/drawing/2014/main" id="{99FC25F3-AD67-459D-8693-85406C9C3765}"/>
                </a:ext>
              </a:extLst>
            </p:cNvPr>
            <p:cNvSpPr/>
            <p:nvPr/>
          </p:nvSpPr>
          <p:spPr>
            <a:xfrm>
              <a:off x="9962090" y="6821728"/>
              <a:ext cx="1677315" cy="2269914"/>
            </a:xfrm>
            <a:prstGeom prst="roundRect">
              <a:avLst>
                <a:gd name="adj" fmla="val 6445"/>
              </a:avLst>
            </a:prstGeom>
            <a:solidFill>
              <a:schemeClr val="bg1"/>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dirty="0">
                  <a:solidFill>
                    <a:srgbClr val="333333"/>
                  </a:solidFill>
                  <a:latin typeface="Verdana"/>
                </a:rPr>
                <a:t>Bidrag till mål och strategier på regional, nationell och EU-nivå:</a:t>
              </a:r>
            </a:p>
          </p:txBody>
        </p:sp>
        <p:sp>
          <p:nvSpPr>
            <p:cNvPr id="75" name="Rectangle: Rounded Corners 74">
              <a:extLst>
                <a:ext uri="{FF2B5EF4-FFF2-40B4-BE49-F238E27FC236}">
                  <a16:creationId xmlns:a16="http://schemas.microsoft.com/office/drawing/2014/main" id="{8C65E9C8-CAF5-4F87-B5D1-91A5C2B3D751}"/>
                </a:ext>
              </a:extLst>
            </p:cNvPr>
            <p:cNvSpPr/>
            <p:nvPr/>
          </p:nvSpPr>
          <p:spPr>
            <a:xfrm>
              <a:off x="10030512" y="7436973"/>
              <a:ext cx="1553532" cy="1582750"/>
            </a:xfrm>
            <a:prstGeom prst="roundRect">
              <a:avLst>
                <a:gd name="adj" fmla="val 7113"/>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a:solidFill>
                    <a:srgbClr val="333333"/>
                  </a:solidFill>
                  <a:latin typeface="Verdana"/>
                </a:rPr>
                <a:t>EU:s mål för sammanhållnings-politiken 2021-2027</a:t>
              </a:r>
            </a:p>
          </p:txBody>
        </p:sp>
        <p:sp>
          <p:nvSpPr>
            <p:cNvPr id="76" name="Rectangle: Rounded Corners 75">
              <a:extLst>
                <a:ext uri="{FF2B5EF4-FFF2-40B4-BE49-F238E27FC236}">
                  <a16:creationId xmlns:a16="http://schemas.microsoft.com/office/drawing/2014/main" id="{FE29C086-C782-4DD8-AF04-A959D9ADED95}"/>
                </a:ext>
              </a:extLst>
            </p:cNvPr>
            <p:cNvSpPr/>
            <p:nvPr/>
          </p:nvSpPr>
          <p:spPr>
            <a:xfrm>
              <a:off x="10086768" y="8077071"/>
              <a:ext cx="1440000" cy="869539"/>
            </a:xfrm>
            <a:prstGeom prst="roundRect">
              <a:avLst>
                <a:gd name="adj" fmla="val 10454"/>
              </a:avLst>
            </a:prstGeom>
            <a:solidFill>
              <a:srgbClr val="E0E0DC"/>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a:solidFill>
                    <a:srgbClr val="333333"/>
                  </a:solidFill>
                  <a:latin typeface="Verdana"/>
                </a:rPr>
                <a:t>Nationell strategi/ Östersjöstrategin</a:t>
              </a:r>
            </a:p>
          </p:txBody>
        </p:sp>
        <p:sp>
          <p:nvSpPr>
            <p:cNvPr id="78" name="Rectangle: Rounded Corners 77">
              <a:extLst>
                <a:ext uri="{FF2B5EF4-FFF2-40B4-BE49-F238E27FC236}">
                  <a16:creationId xmlns:a16="http://schemas.microsoft.com/office/drawing/2014/main" id="{F5BC91E6-73A9-4C08-B9D3-1976BED009B4}"/>
                </a:ext>
              </a:extLst>
            </p:cNvPr>
            <p:cNvSpPr/>
            <p:nvPr/>
          </p:nvSpPr>
          <p:spPr>
            <a:xfrm>
              <a:off x="10163541" y="8597096"/>
              <a:ext cx="1287474" cy="273194"/>
            </a:xfrm>
            <a:prstGeom prst="roundRect">
              <a:avLst>
                <a:gd name="adj" fmla="val 27069"/>
              </a:avLst>
            </a:prstGeom>
            <a:solidFill>
              <a:srgbClr val="D0CFC9"/>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a:solidFill>
                    <a:srgbClr val="333333"/>
                  </a:solidFill>
                  <a:latin typeface="Verdana"/>
                </a:rPr>
                <a:t>Mål i RUS/RIS</a:t>
              </a:r>
            </a:p>
          </p:txBody>
        </p:sp>
      </p:grpSp>
      <p:sp>
        <p:nvSpPr>
          <p:cNvPr id="82" name="Rounded Rectangle 81"/>
          <p:cNvSpPr/>
          <p:nvPr/>
        </p:nvSpPr>
        <p:spPr>
          <a:xfrm>
            <a:off x="2351662" y="4834859"/>
            <a:ext cx="1680942" cy="1541331"/>
          </a:xfrm>
          <a:prstGeom prst="roundRect">
            <a:avLst>
              <a:gd name="adj" fmla="val 9537"/>
            </a:avLst>
          </a:prstGeom>
          <a:solidFill>
            <a:schemeClr val="bg1"/>
          </a:solidFill>
          <a:ln w="19050">
            <a:solidFill>
              <a:srgbClr val="006FAD"/>
            </a:solid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defTabSz="457052">
              <a:spcAft>
                <a:spcPts val="600"/>
              </a:spcAft>
              <a:defRPr/>
            </a:pPr>
            <a:r>
              <a:rPr lang="sv-SE" sz="900" dirty="0">
                <a:solidFill>
                  <a:srgbClr val="333333"/>
                </a:solidFill>
                <a:latin typeface="Verdana"/>
              </a:rPr>
              <a:t>Finansiering av insatser inom olika </a:t>
            </a:r>
            <a:r>
              <a:rPr lang="sv-SE" sz="900" b="1" dirty="0">
                <a:solidFill>
                  <a:srgbClr val="333333"/>
                </a:solidFill>
                <a:latin typeface="Verdana"/>
              </a:rPr>
              <a:t>insatsspår</a:t>
            </a:r>
            <a:r>
              <a:rPr lang="sv-SE" sz="900" dirty="0">
                <a:solidFill>
                  <a:srgbClr val="333333"/>
                </a:solidFill>
                <a:latin typeface="Verdana"/>
              </a:rPr>
              <a:t>:</a:t>
            </a:r>
          </a:p>
          <a:p>
            <a:pPr marL="171399" indent="-171399" defTabSz="457052">
              <a:spcAft>
                <a:spcPts val="600"/>
              </a:spcAft>
              <a:buFont typeface="Arial" panose="020B0604020202020204" pitchFamily="34" charset="0"/>
              <a:buChar char="•"/>
              <a:defRPr/>
            </a:pPr>
            <a:r>
              <a:rPr lang="sv-SE" sz="900" dirty="0">
                <a:solidFill>
                  <a:srgbClr val="333333"/>
                </a:solidFill>
                <a:latin typeface="Verdana"/>
              </a:rPr>
              <a:t>Direkta insatser till målgruppen</a:t>
            </a:r>
          </a:p>
          <a:p>
            <a:pPr marL="171399" indent="-171399" defTabSz="457052">
              <a:spcAft>
                <a:spcPts val="600"/>
              </a:spcAft>
              <a:buFont typeface="Arial" panose="020B0604020202020204" pitchFamily="34" charset="0"/>
              <a:buChar char="•"/>
              <a:defRPr/>
            </a:pPr>
            <a:r>
              <a:rPr lang="sv-SE" sz="900" dirty="0">
                <a:solidFill>
                  <a:srgbClr val="333333"/>
                </a:solidFill>
                <a:latin typeface="Verdana"/>
              </a:rPr>
              <a:t>Utveckling av regional kapacitet</a:t>
            </a:r>
          </a:p>
          <a:p>
            <a:pPr marL="171399" indent="-171399" defTabSz="457052">
              <a:spcAft>
                <a:spcPts val="600"/>
              </a:spcAft>
              <a:buFont typeface="Arial" panose="020B0604020202020204" pitchFamily="34" charset="0"/>
              <a:buChar char="•"/>
              <a:defRPr/>
            </a:pPr>
            <a:r>
              <a:rPr lang="sv-SE" sz="900" dirty="0">
                <a:solidFill>
                  <a:srgbClr val="333333"/>
                </a:solidFill>
                <a:latin typeface="Verdana"/>
              </a:rPr>
              <a:t>Uppbyggnad av miljöer/infrastruktur</a:t>
            </a:r>
          </a:p>
        </p:txBody>
      </p:sp>
      <p:cxnSp>
        <p:nvCxnSpPr>
          <p:cNvPr id="24" name="Connector: Elbow 23">
            <a:extLst>
              <a:ext uri="{FF2B5EF4-FFF2-40B4-BE49-F238E27FC236}">
                <a16:creationId xmlns:a16="http://schemas.microsoft.com/office/drawing/2014/main" id="{35C6D27C-C96A-490D-BE73-788ACC65686D}"/>
              </a:ext>
            </a:extLst>
          </p:cNvPr>
          <p:cNvCxnSpPr>
            <a:cxnSpLocks/>
          </p:cNvCxnSpPr>
          <p:nvPr/>
        </p:nvCxnSpPr>
        <p:spPr>
          <a:xfrm rot="5400000">
            <a:off x="4087165" y="1649853"/>
            <a:ext cx="767631" cy="1353304"/>
          </a:xfrm>
          <a:prstGeom prst="bentConnector3">
            <a:avLst>
              <a:gd name="adj1" fmla="val 67011"/>
            </a:avLst>
          </a:prstGeom>
          <a:ln w="9525">
            <a:solidFill>
              <a:schemeClr val="bg2"/>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80" name="Rounded Rectangle 81">
            <a:extLst>
              <a:ext uri="{FF2B5EF4-FFF2-40B4-BE49-F238E27FC236}">
                <a16:creationId xmlns:a16="http://schemas.microsoft.com/office/drawing/2014/main" id="{63A28D07-A810-47D7-8F0B-D3C725B9D679}"/>
              </a:ext>
            </a:extLst>
          </p:cNvPr>
          <p:cNvSpPr/>
          <p:nvPr/>
        </p:nvSpPr>
        <p:spPr>
          <a:xfrm>
            <a:off x="396164" y="2785568"/>
            <a:ext cx="1680942" cy="1578762"/>
          </a:xfrm>
          <a:prstGeom prst="roundRect">
            <a:avLst>
              <a:gd name="adj" fmla="val 9712"/>
            </a:avLst>
          </a:prstGeom>
          <a:solidFill>
            <a:schemeClr val="bg1"/>
          </a:solidFill>
          <a:ln w="19050">
            <a:solidFill>
              <a:schemeClr val="bg2"/>
            </a:solidFill>
          </a:ln>
          <a:effectLst/>
        </p:spPr>
        <p:style>
          <a:lnRef idx="1">
            <a:schemeClr val="accent1"/>
          </a:lnRef>
          <a:fillRef idx="3">
            <a:schemeClr val="accent1"/>
          </a:fillRef>
          <a:effectRef idx="2">
            <a:schemeClr val="accent1"/>
          </a:effectRef>
          <a:fontRef idx="minor">
            <a:schemeClr val="lt1"/>
          </a:fontRef>
        </p:style>
        <p:txBody>
          <a:bodyPr wrap="square" lIns="35987" rIns="35987" rtlCol="0" anchor="ctr">
            <a:spAutoFit/>
          </a:bodyPr>
          <a:lstStyle/>
          <a:p>
            <a:pPr marL="171399" indent="-171399" defTabSz="457052">
              <a:spcAft>
                <a:spcPts val="600"/>
              </a:spcAft>
              <a:buFont typeface="Arial" panose="020B0604020202020204" pitchFamily="34" charset="0"/>
              <a:buChar char="•"/>
              <a:defRPr/>
            </a:pPr>
            <a:r>
              <a:rPr lang="sv-SE" sz="900" dirty="0">
                <a:solidFill>
                  <a:srgbClr val="333333"/>
                </a:solidFill>
                <a:latin typeface="Verdana"/>
              </a:rPr>
              <a:t>Säkerställa </a:t>
            </a:r>
            <a:r>
              <a:rPr lang="sv-SE" sz="900" b="1" dirty="0">
                <a:solidFill>
                  <a:srgbClr val="333333"/>
                </a:solidFill>
                <a:latin typeface="Verdana"/>
              </a:rPr>
              <a:t>effekt</a:t>
            </a:r>
            <a:r>
              <a:rPr lang="sv-SE" sz="900" dirty="0">
                <a:solidFill>
                  <a:srgbClr val="333333"/>
                </a:solidFill>
                <a:latin typeface="Verdana"/>
              </a:rPr>
              <a:t> av medlen i ERUF</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Behov formulerade i strategier </a:t>
            </a:r>
            <a:r>
              <a:rPr lang="sv-SE" sz="900" dirty="0">
                <a:solidFill>
                  <a:srgbClr val="333333"/>
                </a:solidFill>
                <a:latin typeface="Verdana"/>
              </a:rPr>
              <a:t>på olika nivåer (EU, nationell och regional nivå)</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Nya behov </a:t>
            </a:r>
            <a:r>
              <a:rPr lang="sv-SE" sz="900" dirty="0">
                <a:solidFill>
                  <a:srgbClr val="333333"/>
                </a:solidFill>
                <a:latin typeface="Verdana"/>
              </a:rPr>
              <a:t>som identifieras under programperioden</a:t>
            </a:r>
          </a:p>
        </p:txBody>
      </p:sp>
      <p:cxnSp>
        <p:nvCxnSpPr>
          <p:cNvPr id="22" name="Connector: Elbow 21">
            <a:extLst>
              <a:ext uri="{FF2B5EF4-FFF2-40B4-BE49-F238E27FC236}">
                <a16:creationId xmlns:a16="http://schemas.microsoft.com/office/drawing/2014/main" id="{97725B12-0E6C-41D9-A198-194BBD90318A}"/>
              </a:ext>
            </a:extLst>
          </p:cNvPr>
          <p:cNvCxnSpPr>
            <a:stCxn id="80" idx="0"/>
            <a:endCxn id="32" idx="1"/>
          </p:cNvCxnSpPr>
          <p:nvPr/>
        </p:nvCxnSpPr>
        <p:spPr>
          <a:xfrm rot="5400000" flipH="1" flipV="1">
            <a:off x="1213637" y="1647544"/>
            <a:ext cx="1161022" cy="1115027"/>
          </a:xfrm>
          <a:prstGeom prst="bentConnector2">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851293AD-73AE-4C52-99C3-BE877A95C26E}"/>
              </a:ext>
            </a:extLst>
          </p:cNvPr>
          <p:cNvCxnSpPr>
            <a:stCxn id="80" idx="2"/>
            <a:endCxn id="82" idx="1"/>
          </p:cNvCxnSpPr>
          <p:nvPr/>
        </p:nvCxnSpPr>
        <p:spPr>
          <a:xfrm rot="16200000" flipH="1">
            <a:off x="1173552" y="4427414"/>
            <a:ext cx="1241194" cy="1115027"/>
          </a:xfrm>
          <a:prstGeom prst="bentConnector2">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302" name="Straight Arrow Connector 51301">
            <a:extLst>
              <a:ext uri="{FF2B5EF4-FFF2-40B4-BE49-F238E27FC236}">
                <a16:creationId xmlns:a16="http://schemas.microsoft.com/office/drawing/2014/main" id="{8152B3C7-F8D6-45B6-AF01-7C5F41F38C7F}"/>
              </a:ext>
            </a:extLst>
          </p:cNvPr>
          <p:cNvCxnSpPr>
            <a:stCxn id="32" idx="3"/>
          </p:cNvCxnSpPr>
          <p:nvPr/>
        </p:nvCxnSpPr>
        <p:spPr>
          <a:xfrm>
            <a:off x="4032604" y="1624546"/>
            <a:ext cx="274555"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304" name="Straight Arrow Connector 51303">
            <a:extLst>
              <a:ext uri="{FF2B5EF4-FFF2-40B4-BE49-F238E27FC236}">
                <a16:creationId xmlns:a16="http://schemas.microsoft.com/office/drawing/2014/main" id="{4F21F010-DE8F-47DE-BF65-AAD9074EE2AC}"/>
              </a:ext>
            </a:extLst>
          </p:cNvPr>
          <p:cNvCxnSpPr>
            <a:cxnSpLocks/>
            <a:stCxn id="157" idx="3"/>
            <a:endCxn id="33" idx="1"/>
          </p:cNvCxnSpPr>
          <p:nvPr/>
        </p:nvCxnSpPr>
        <p:spPr>
          <a:xfrm>
            <a:off x="5988101" y="1581022"/>
            <a:ext cx="279936" cy="1"/>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309" name="Straight Arrow Connector 51308">
            <a:extLst>
              <a:ext uri="{FF2B5EF4-FFF2-40B4-BE49-F238E27FC236}">
                <a16:creationId xmlns:a16="http://schemas.microsoft.com/office/drawing/2014/main" id="{B8161DE4-14C7-4C53-853D-E5EF9A857077}"/>
              </a:ext>
            </a:extLst>
          </p:cNvPr>
          <p:cNvCxnSpPr>
            <a:stCxn id="86" idx="3"/>
          </p:cNvCxnSpPr>
          <p:nvPr/>
        </p:nvCxnSpPr>
        <p:spPr>
          <a:xfrm>
            <a:off x="9903614" y="2514496"/>
            <a:ext cx="274556" cy="436"/>
          </a:xfrm>
          <a:prstGeom prst="straightConnector1">
            <a:avLst/>
          </a:prstGeom>
          <a:ln w="9525">
            <a:solidFill>
              <a:schemeClr val="bg2"/>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51316" name="Straight Arrow Connector 51315">
            <a:extLst>
              <a:ext uri="{FF2B5EF4-FFF2-40B4-BE49-F238E27FC236}">
                <a16:creationId xmlns:a16="http://schemas.microsoft.com/office/drawing/2014/main" id="{664441CE-4341-45E3-A3D5-5156F55C13ED}"/>
              </a:ext>
            </a:extLst>
          </p:cNvPr>
          <p:cNvCxnSpPr>
            <a:stCxn id="66" idx="3"/>
            <a:endCxn id="36" idx="1"/>
          </p:cNvCxnSpPr>
          <p:nvPr/>
        </p:nvCxnSpPr>
        <p:spPr>
          <a:xfrm>
            <a:off x="5975650" y="3394073"/>
            <a:ext cx="287008"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318" name="Straight Arrow Connector 51317">
            <a:extLst>
              <a:ext uri="{FF2B5EF4-FFF2-40B4-BE49-F238E27FC236}">
                <a16:creationId xmlns:a16="http://schemas.microsoft.com/office/drawing/2014/main" id="{94DCB6DE-428A-4F0A-B746-CE07F16C713E}"/>
              </a:ext>
            </a:extLst>
          </p:cNvPr>
          <p:cNvCxnSpPr>
            <a:stCxn id="66" idx="1"/>
          </p:cNvCxnSpPr>
          <p:nvPr/>
        </p:nvCxnSpPr>
        <p:spPr>
          <a:xfrm flipH="1">
            <a:off x="4032605" y="3394073"/>
            <a:ext cx="262103" cy="0"/>
          </a:xfrm>
          <a:prstGeom prst="straightConnector1">
            <a:avLst/>
          </a:prstGeom>
          <a:ln w="9525">
            <a:solidFill>
              <a:schemeClr val="bg2"/>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320" name="Connector: Elbow 51319">
            <a:extLst>
              <a:ext uri="{FF2B5EF4-FFF2-40B4-BE49-F238E27FC236}">
                <a16:creationId xmlns:a16="http://schemas.microsoft.com/office/drawing/2014/main" id="{B48F69F2-22B4-42B1-97E9-5C7E5FE9A9CD}"/>
              </a:ext>
            </a:extLst>
          </p:cNvPr>
          <p:cNvCxnSpPr>
            <a:cxnSpLocks/>
            <a:stCxn id="174" idx="0"/>
            <a:endCxn id="72" idx="1"/>
          </p:cNvCxnSpPr>
          <p:nvPr/>
        </p:nvCxnSpPr>
        <p:spPr>
          <a:xfrm rot="5400000" flipH="1" flipV="1">
            <a:off x="8808570" y="3472118"/>
            <a:ext cx="1621146" cy="1104339"/>
          </a:xfrm>
          <a:prstGeom prst="bentConnector2">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324" name="Straight Arrow Connector 51323">
            <a:extLst>
              <a:ext uri="{FF2B5EF4-FFF2-40B4-BE49-F238E27FC236}">
                <a16:creationId xmlns:a16="http://schemas.microsoft.com/office/drawing/2014/main" id="{76F6B6FE-E562-4805-A275-DCD075394B5A}"/>
              </a:ext>
            </a:extLst>
          </p:cNvPr>
          <p:cNvCxnSpPr>
            <a:cxnSpLocks/>
            <a:stCxn id="80" idx="3"/>
            <a:endCxn id="45" idx="1"/>
          </p:cNvCxnSpPr>
          <p:nvPr/>
        </p:nvCxnSpPr>
        <p:spPr>
          <a:xfrm flipV="1">
            <a:off x="2077107" y="3572944"/>
            <a:ext cx="274555" cy="2007"/>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Connector: Elbow 40">
            <a:extLst>
              <a:ext uri="{FF2B5EF4-FFF2-40B4-BE49-F238E27FC236}">
                <a16:creationId xmlns:a16="http://schemas.microsoft.com/office/drawing/2014/main" id="{5B0C3896-901C-413E-8D1A-05CB2089687E}"/>
              </a:ext>
            </a:extLst>
          </p:cNvPr>
          <p:cNvCxnSpPr>
            <a:stCxn id="36" idx="3"/>
            <a:endCxn id="86" idx="1"/>
          </p:cNvCxnSpPr>
          <p:nvPr/>
        </p:nvCxnSpPr>
        <p:spPr>
          <a:xfrm flipV="1">
            <a:off x="7943599" y="2514498"/>
            <a:ext cx="279073" cy="879576"/>
          </a:xfrm>
          <a:prstGeom prst="bentConnector3">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03B491CB-F2C8-4409-AAE1-8B18315A21C3}"/>
              </a:ext>
            </a:extLst>
          </p:cNvPr>
          <p:cNvCxnSpPr>
            <a:cxnSpLocks/>
            <a:stCxn id="33" idx="3"/>
            <a:endCxn id="86" idx="1"/>
          </p:cNvCxnSpPr>
          <p:nvPr/>
        </p:nvCxnSpPr>
        <p:spPr>
          <a:xfrm>
            <a:off x="7948979" y="1581022"/>
            <a:ext cx="273693" cy="933474"/>
          </a:xfrm>
          <a:prstGeom prst="bentConnector3">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6E56F981-83B4-486A-BCE8-4819F609DB35}"/>
              </a:ext>
            </a:extLst>
          </p:cNvPr>
          <p:cNvCxnSpPr/>
          <p:nvPr/>
        </p:nvCxnSpPr>
        <p:spPr>
          <a:xfrm>
            <a:off x="7949858" y="5266703"/>
            <a:ext cx="276645"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E9EA2014-72A0-45FF-8C2D-008281979AAC}"/>
              </a:ext>
            </a:extLst>
          </p:cNvPr>
          <p:cNvCxnSpPr/>
          <p:nvPr/>
        </p:nvCxnSpPr>
        <p:spPr>
          <a:xfrm>
            <a:off x="5985028" y="5266703"/>
            <a:ext cx="276645"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8A292FD4-AC59-48E8-9917-80511AC35488}"/>
              </a:ext>
            </a:extLst>
          </p:cNvPr>
          <p:cNvCxnSpPr/>
          <p:nvPr/>
        </p:nvCxnSpPr>
        <p:spPr>
          <a:xfrm>
            <a:off x="4021723" y="5266703"/>
            <a:ext cx="276645"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A715C14B-4715-428A-9FFE-F4A4624D3E24}"/>
              </a:ext>
            </a:extLst>
          </p:cNvPr>
          <p:cNvSpPr txBox="1"/>
          <p:nvPr/>
        </p:nvSpPr>
        <p:spPr bwMode="auto">
          <a:xfrm>
            <a:off x="2375558" y="4643325"/>
            <a:ext cx="840282" cy="13844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063" eaLnBrk="0" hangingPunct="0">
              <a:defRPr/>
            </a:pPr>
            <a:r>
              <a:rPr lang="sv-SE" sz="900" b="1">
                <a:solidFill>
                  <a:schemeClr val="accent1">
                    <a:lumMod val="25000"/>
                  </a:schemeClr>
                </a:solidFill>
              </a:rPr>
              <a:t>Portföljteori</a:t>
            </a:r>
          </a:p>
        </p:txBody>
      </p:sp>
      <p:sp>
        <p:nvSpPr>
          <p:cNvPr id="139" name="TextBox 138">
            <a:extLst>
              <a:ext uri="{FF2B5EF4-FFF2-40B4-BE49-F238E27FC236}">
                <a16:creationId xmlns:a16="http://schemas.microsoft.com/office/drawing/2014/main" id="{BD643A3D-61F7-4E5C-9E66-E40AA22B5795}"/>
              </a:ext>
            </a:extLst>
          </p:cNvPr>
          <p:cNvSpPr txBox="1"/>
          <p:nvPr/>
        </p:nvSpPr>
        <p:spPr bwMode="auto">
          <a:xfrm>
            <a:off x="2362102" y="2514496"/>
            <a:ext cx="1353305" cy="13844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063" eaLnBrk="0" hangingPunct="0">
              <a:defRPr/>
            </a:pPr>
            <a:r>
              <a:rPr lang="sv-SE" sz="900" b="1">
                <a:solidFill>
                  <a:srgbClr val="006FAD"/>
                </a:solidFill>
              </a:rPr>
              <a:t>Genomförandeteori</a:t>
            </a:r>
          </a:p>
        </p:txBody>
      </p:sp>
      <p:cxnSp>
        <p:nvCxnSpPr>
          <p:cNvPr id="154" name="Connector: Elbow 153">
            <a:extLst>
              <a:ext uri="{FF2B5EF4-FFF2-40B4-BE49-F238E27FC236}">
                <a16:creationId xmlns:a16="http://schemas.microsoft.com/office/drawing/2014/main" id="{7290ECA5-ABC8-4A45-BA3C-86269EEA6D58}"/>
              </a:ext>
            </a:extLst>
          </p:cNvPr>
          <p:cNvCxnSpPr>
            <a:cxnSpLocks/>
          </p:cNvCxnSpPr>
          <p:nvPr/>
        </p:nvCxnSpPr>
        <p:spPr>
          <a:xfrm rot="5400000">
            <a:off x="4076035" y="3722643"/>
            <a:ext cx="767631" cy="1353304"/>
          </a:xfrm>
          <a:prstGeom prst="bentConnector3">
            <a:avLst>
              <a:gd name="adj1" fmla="val 67011"/>
            </a:avLst>
          </a:prstGeom>
          <a:ln w="9525">
            <a:solidFill>
              <a:schemeClr val="bg2"/>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56" name="TextBox 155">
            <a:extLst>
              <a:ext uri="{FF2B5EF4-FFF2-40B4-BE49-F238E27FC236}">
                <a16:creationId xmlns:a16="http://schemas.microsoft.com/office/drawing/2014/main" id="{2061595E-C9E7-4181-B1C6-FBDF2F78FFCC}"/>
              </a:ext>
            </a:extLst>
          </p:cNvPr>
          <p:cNvSpPr txBox="1"/>
          <p:nvPr/>
        </p:nvSpPr>
        <p:spPr bwMode="auto">
          <a:xfrm>
            <a:off x="2362102" y="752691"/>
            <a:ext cx="762731" cy="13844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063" eaLnBrk="0" hangingPunct="0">
              <a:defRPr/>
            </a:pPr>
            <a:r>
              <a:rPr lang="sv-SE" sz="900" b="1">
                <a:solidFill>
                  <a:srgbClr val="59A1CA"/>
                </a:solidFill>
              </a:rPr>
              <a:t>Fondteori</a:t>
            </a:r>
          </a:p>
        </p:txBody>
      </p:sp>
      <p:sp>
        <p:nvSpPr>
          <p:cNvPr id="157" name="Rounded Rectangle 81">
            <a:extLst>
              <a:ext uri="{FF2B5EF4-FFF2-40B4-BE49-F238E27FC236}">
                <a16:creationId xmlns:a16="http://schemas.microsoft.com/office/drawing/2014/main" id="{E668B7ED-DB85-477D-B917-4EC228C224B4}"/>
              </a:ext>
            </a:extLst>
          </p:cNvPr>
          <p:cNvSpPr/>
          <p:nvPr/>
        </p:nvSpPr>
        <p:spPr>
          <a:xfrm>
            <a:off x="4307159" y="940794"/>
            <a:ext cx="1680942" cy="1280456"/>
          </a:xfrm>
          <a:prstGeom prst="roundRect">
            <a:avLst>
              <a:gd name="adj" fmla="val 12781"/>
            </a:avLst>
          </a:prstGeom>
          <a:solidFill>
            <a:schemeClr val="bg1"/>
          </a:solidFill>
          <a:ln w="19050">
            <a:solidFill>
              <a:srgbClr val="91C1DB"/>
            </a:solidFill>
          </a:ln>
          <a:effectLst/>
        </p:spPr>
        <p:style>
          <a:lnRef idx="1">
            <a:schemeClr val="accent1"/>
          </a:lnRef>
          <a:fillRef idx="3">
            <a:schemeClr val="accent1"/>
          </a:fillRef>
          <a:effectRef idx="2">
            <a:schemeClr val="accent1"/>
          </a:effectRef>
          <a:fontRef idx="minor">
            <a:schemeClr val="lt1"/>
          </a:fontRef>
        </p:style>
        <p:txBody>
          <a:bodyPr lIns="71974" tIns="107961" rIns="71974" rtlCol="0" anchor="t">
            <a:noAutofit/>
          </a:bodyPr>
          <a:lstStyle/>
          <a:p>
            <a:pPr marL="171399" indent="-171399" defTabSz="457052">
              <a:spcBef>
                <a:spcPts val="600"/>
              </a:spcBef>
              <a:spcAft>
                <a:spcPts val="600"/>
              </a:spcAft>
              <a:buFont typeface="Arial" panose="020B0604020202020204" pitchFamily="34" charset="0"/>
              <a:buChar char="•"/>
              <a:defRPr/>
            </a:pPr>
            <a:r>
              <a:rPr lang="sv-SE" sz="900" b="1" dirty="0">
                <a:solidFill>
                  <a:srgbClr val="333333"/>
                </a:solidFill>
                <a:latin typeface="Verdana"/>
              </a:rPr>
              <a:t>Tydliga ramar</a:t>
            </a:r>
            <a:r>
              <a:rPr lang="sv-SE" sz="900" dirty="0">
                <a:solidFill>
                  <a:srgbClr val="333333"/>
                </a:solidFill>
                <a:latin typeface="Verdana"/>
              </a:rPr>
              <a:t> för vad ERUF kan finansiera</a:t>
            </a:r>
          </a:p>
          <a:p>
            <a:pPr marL="171399" indent="-171399" defTabSz="457052">
              <a:spcBef>
                <a:spcPts val="600"/>
              </a:spcBef>
              <a:spcAft>
                <a:spcPts val="600"/>
              </a:spcAft>
              <a:buFont typeface="Arial" panose="020B0604020202020204" pitchFamily="34" charset="0"/>
              <a:buChar char="•"/>
              <a:defRPr/>
            </a:pPr>
            <a:r>
              <a:rPr lang="sv-SE" sz="900" b="1" dirty="0">
                <a:solidFill>
                  <a:srgbClr val="333333"/>
                </a:solidFill>
                <a:latin typeface="Verdana"/>
              </a:rPr>
              <a:t>Överblick</a:t>
            </a:r>
            <a:r>
              <a:rPr lang="sv-SE" sz="900" dirty="0">
                <a:solidFill>
                  <a:srgbClr val="333333"/>
                </a:solidFill>
                <a:latin typeface="Verdana"/>
              </a:rPr>
              <a:t> över hur ERUF bidrar till uppsatta mål och strategier på olika nivåer</a:t>
            </a:r>
          </a:p>
        </p:txBody>
      </p:sp>
      <p:sp>
        <p:nvSpPr>
          <p:cNvPr id="66" name="Rounded Rectangle 71">
            <a:extLst>
              <a:ext uri="{FF2B5EF4-FFF2-40B4-BE49-F238E27FC236}">
                <a16:creationId xmlns:a16="http://schemas.microsoft.com/office/drawing/2014/main" id="{19C3C925-A7A6-4E67-AC82-4B8AFC0E1CA1}"/>
              </a:ext>
            </a:extLst>
          </p:cNvPr>
          <p:cNvSpPr/>
          <p:nvPr/>
        </p:nvSpPr>
        <p:spPr>
          <a:xfrm>
            <a:off x="4294708" y="2824416"/>
            <a:ext cx="1680942" cy="1139314"/>
          </a:xfrm>
          <a:prstGeom prst="roundRect">
            <a:avLst>
              <a:gd name="adj" fmla="val 10001"/>
            </a:avLst>
          </a:prstGeom>
          <a:solidFill>
            <a:schemeClr val="bg1"/>
          </a:solidFill>
          <a:ln w="19050">
            <a:solidFill>
              <a:srgbClr val="59A1CA"/>
            </a:solidFill>
          </a:ln>
          <a:effectLst/>
        </p:spPr>
        <p:style>
          <a:lnRef idx="1">
            <a:schemeClr val="accent1"/>
          </a:lnRef>
          <a:fillRef idx="3">
            <a:schemeClr val="accent1"/>
          </a:fillRef>
          <a:effectRef idx="2">
            <a:schemeClr val="accent1"/>
          </a:effectRef>
          <a:fontRef idx="minor">
            <a:schemeClr val="lt1"/>
          </a:fontRef>
        </p:style>
        <p:txBody>
          <a:bodyPr lIns="35987" rIns="35987" rtlCol="0" anchor="ctr">
            <a:spAutoFit/>
          </a:bodyPr>
          <a:lstStyle/>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Prioritering </a:t>
            </a:r>
            <a:r>
              <a:rPr lang="sv-SE" sz="900" dirty="0">
                <a:solidFill>
                  <a:srgbClr val="333333"/>
                </a:solidFill>
                <a:latin typeface="Verdana"/>
              </a:rPr>
              <a:t>och </a:t>
            </a:r>
            <a:r>
              <a:rPr lang="sv-SE" sz="900" b="1" dirty="0">
                <a:solidFill>
                  <a:srgbClr val="333333"/>
                </a:solidFill>
                <a:latin typeface="Verdana"/>
              </a:rPr>
              <a:t>finansiering </a:t>
            </a:r>
            <a:r>
              <a:rPr lang="sv-SE" sz="900" dirty="0">
                <a:solidFill>
                  <a:srgbClr val="333333"/>
                </a:solidFill>
                <a:latin typeface="Verdana"/>
              </a:rPr>
              <a:t>av projekt</a:t>
            </a:r>
          </a:p>
          <a:p>
            <a:pPr marL="171399" indent="-171399" defTabSz="457052">
              <a:spcAft>
                <a:spcPts val="600"/>
              </a:spcAft>
              <a:buFont typeface="Arial" panose="020B0604020202020204" pitchFamily="34" charset="0"/>
              <a:buChar char="•"/>
              <a:defRPr/>
            </a:pPr>
            <a:r>
              <a:rPr lang="sv-SE" sz="900" b="1" dirty="0">
                <a:solidFill>
                  <a:srgbClr val="333333"/>
                </a:solidFill>
                <a:latin typeface="Verdana"/>
              </a:rPr>
              <a:t>Överblick </a:t>
            </a:r>
            <a:r>
              <a:rPr lang="sv-SE" sz="900" dirty="0">
                <a:solidFill>
                  <a:srgbClr val="333333"/>
                </a:solidFill>
                <a:latin typeface="Verdana"/>
              </a:rPr>
              <a:t>över fondmedel och  projekt hos regionala aktörer</a:t>
            </a:r>
          </a:p>
          <a:p>
            <a:pPr marL="171399" indent="-171399" defTabSz="457052">
              <a:spcAft>
                <a:spcPts val="600"/>
              </a:spcAft>
              <a:buFont typeface="Arial" panose="020B0604020202020204" pitchFamily="34" charset="0"/>
              <a:buChar char="•"/>
              <a:defRPr/>
            </a:pPr>
            <a:r>
              <a:rPr lang="sv-SE" sz="900" dirty="0">
                <a:solidFill>
                  <a:srgbClr val="333333"/>
                </a:solidFill>
                <a:latin typeface="Verdana"/>
              </a:rPr>
              <a:t>Systematiskt </a:t>
            </a:r>
            <a:r>
              <a:rPr lang="sv-SE" sz="900" b="1" dirty="0">
                <a:solidFill>
                  <a:srgbClr val="333333"/>
                </a:solidFill>
                <a:latin typeface="Verdana"/>
              </a:rPr>
              <a:t>lärande</a:t>
            </a:r>
          </a:p>
        </p:txBody>
      </p:sp>
      <p:sp>
        <p:nvSpPr>
          <p:cNvPr id="53" name="Rubrik 10">
            <a:extLst>
              <a:ext uri="{FF2B5EF4-FFF2-40B4-BE49-F238E27FC236}">
                <a16:creationId xmlns:a16="http://schemas.microsoft.com/office/drawing/2014/main" id="{4F528D28-8401-494B-9999-0C0A5CFC7D42}"/>
              </a:ext>
            </a:extLst>
          </p:cNvPr>
          <p:cNvSpPr>
            <a:spLocks noGrp="1"/>
          </p:cNvSpPr>
          <p:nvPr>
            <p:ph type="title"/>
          </p:nvPr>
        </p:nvSpPr>
        <p:spPr>
          <a:xfrm>
            <a:off x="4983433" y="5982074"/>
            <a:ext cx="6866669" cy="748800"/>
          </a:xfrm>
        </p:spPr>
        <p:txBody>
          <a:bodyPr/>
          <a:lstStyle/>
          <a:p>
            <a:pPr algn="r"/>
            <a:r>
              <a:rPr lang="sv-SE" dirty="0">
                <a:solidFill>
                  <a:srgbClr val="009DF0"/>
                </a:solidFill>
                <a:latin typeface="+mj-lt"/>
              </a:rPr>
              <a:t>Övergripande programteori</a:t>
            </a:r>
            <a:br>
              <a:rPr lang="sv-SE" dirty="0">
                <a:solidFill>
                  <a:srgbClr val="009DF0"/>
                </a:solidFill>
                <a:latin typeface="+mj-lt"/>
              </a:rPr>
            </a:br>
            <a:r>
              <a:rPr lang="sv-SE" sz="1400" dirty="0">
                <a:solidFill>
                  <a:schemeClr val="bg2">
                    <a:lumMod val="75000"/>
                  </a:schemeClr>
                </a:solidFill>
              </a:rPr>
              <a:t>En programteori med alla tre dimensioner i regionalfonden</a:t>
            </a:r>
          </a:p>
        </p:txBody>
      </p:sp>
    </p:spTree>
    <p:extLst>
      <p:ext uri="{BB962C8B-B14F-4D97-AF65-F5344CB8AC3E}">
        <p14:creationId xmlns:p14="http://schemas.microsoft.com/office/powerpoint/2010/main" val="312118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6">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2">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2">
                                            <p:txEl>
                                              <p:pRg st="1" end="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2">
                                            <p:txEl>
                                              <p:pRg st="2" end="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2">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7">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8">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9EA1-892E-4AC9-9405-1AB47DA9F992}"/>
              </a:ext>
            </a:extLst>
          </p:cNvPr>
          <p:cNvSpPr>
            <a:spLocks noGrp="1"/>
          </p:cNvSpPr>
          <p:nvPr>
            <p:ph type="title"/>
          </p:nvPr>
        </p:nvSpPr>
        <p:spPr>
          <a:xfrm>
            <a:off x="798512" y="452543"/>
            <a:ext cx="4886325" cy="748800"/>
          </a:xfrm>
        </p:spPr>
        <p:txBody>
          <a:bodyPr/>
          <a:lstStyle/>
          <a:p>
            <a:r>
              <a:rPr lang="sv-SE" dirty="0">
                <a:solidFill>
                  <a:srgbClr val="009DF0"/>
                </a:solidFill>
              </a:rPr>
              <a:t>Portföljteori</a:t>
            </a:r>
            <a:br>
              <a:rPr lang="sv-SE" dirty="0">
                <a:solidFill>
                  <a:srgbClr val="009DF0"/>
                </a:solidFill>
              </a:rPr>
            </a:br>
            <a:r>
              <a:rPr lang="sv-SE" sz="1400" dirty="0">
                <a:solidFill>
                  <a:srgbClr val="797766">
                    <a:lumMod val="75000"/>
                  </a:srgbClr>
                </a:solidFill>
              </a:rPr>
              <a:t>En fördjupad modell med tre generiska insatstyper</a:t>
            </a:r>
            <a:endParaRPr lang="sv-SE" dirty="0"/>
          </a:p>
        </p:txBody>
      </p:sp>
      <p:sp>
        <p:nvSpPr>
          <p:cNvPr id="3" name="Content Placeholder 2">
            <a:extLst>
              <a:ext uri="{FF2B5EF4-FFF2-40B4-BE49-F238E27FC236}">
                <a16:creationId xmlns:a16="http://schemas.microsoft.com/office/drawing/2014/main" id="{76743725-F395-430D-BEED-26F0045D1EE3}"/>
              </a:ext>
            </a:extLst>
          </p:cNvPr>
          <p:cNvSpPr>
            <a:spLocks noGrp="1"/>
          </p:cNvSpPr>
          <p:nvPr>
            <p:ph idx="12"/>
          </p:nvPr>
        </p:nvSpPr>
        <p:spPr>
          <a:xfrm>
            <a:off x="798513" y="1761067"/>
            <a:ext cx="4886325" cy="3947320"/>
          </a:xfrm>
        </p:spPr>
        <p:txBody>
          <a:bodyPr/>
          <a:lstStyle/>
          <a:p>
            <a:pPr marL="0" indent="0">
              <a:buNone/>
            </a:pPr>
            <a:r>
              <a:rPr lang="sv-SE" sz="1200" dirty="0"/>
              <a:t>Under </a:t>
            </a:r>
            <a:r>
              <a:rPr lang="sv-SE" sz="1200" dirty="0" err="1"/>
              <a:t>lärprojektet</a:t>
            </a:r>
            <a:r>
              <a:rPr lang="sv-SE" sz="1200" dirty="0"/>
              <a:t> har en fördjupad modell tagits fram för den dimension av regionalfonden som vi döpt till portföljteori. Portföljteorin består av ett förslag på tre breda insatstyper. Insatstyperna illustrerar tre olika av logiker för hur effekter uppstår. Insatstyperna kan användas för att förstå var eller bland vilka målgrupper vi kan förvänta oss resultat.</a:t>
            </a:r>
          </a:p>
          <a:p>
            <a:pPr marL="0" indent="0">
              <a:buNone/>
            </a:pPr>
            <a:r>
              <a:rPr lang="sv-SE" sz="1200" dirty="0"/>
              <a:t>Tanken är insatstyperna är generiska, vilket innebär att de kan att appliceras på olika </a:t>
            </a:r>
            <a:r>
              <a:rPr lang="sv-SE" sz="1200" spc="0" dirty="0">
                <a:solidFill>
                  <a:srgbClr val="333333"/>
                </a:solidFill>
              </a:rPr>
              <a:t>politiska mål/</a:t>
            </a:r>
            <a:r>
              <a:rPr lang="sv-SE" sz="1200" spc="0" dirty="0" err="1">
                <a:solidFill>
                  <a:srgbClr val="333333"/>
                </a:solidFill>
              </a:rPr>
              <a:t>objectives</a:t>
            </a:r>
            <a:r>
              <a:rPr lang="sv-SE" sz="1200" spc="0" dirty="0">
                <a:solidFill>
                  <a:srgbClr val="333333"/>
                </a:solidFill>
              </a:rPr>
              <a:t> (PO). </a:t>
            </a:r>
            <a:r>
              <a:rPr lang="sv-SE" sz="1200" dirty="0"/>
              <a:t>Insatstyperna kan sägas illustrera tre olika vägar för att tillsammans nå uppsatta mål i ett program. Beroende på behoven i ett programområde kan olika typer av insatser behövas. </a:t>
            </a:r>
          </a:p>
          <a:p>
            <a:pPr marL="0" indent="0">
              <a:buNone/>
            </a:pPr>
            <a:r>
              <a:rPr lang="sv-SE" sz="1200" dirty="0"/>
              <a:t>Portföljteorin och de tre insatstyperna bygger på resultatet från workshop 2, det nya uppföljningssystemet för anslag 1:1, utvärderingen av ESI-fondernas genomförandeorganisation och flera av de tematiska utvärderingar som gjorts av ERUF 2014-2020.</a:t>
            </a:r>
          </a:p>
          <a:p>
            <a:pPr marL="0" indent="0">
              <a:buNone/>
            </a:pPr>
            <a:r>
              <a:rPr lang="sv-SE" sz="1200" dirty="0"/>
              <a:t>På nästa sida presenteras förslaget till portföljteori. </a:t>
            </a:r>
          </a:p>
        </p:txBody>
      </p:sp>
      <p:pic>
        <p:nvPicPr>
          <p:cNvPr id="6" name="Content Placeholder 5">
            <a:extLst>
              <a:ext uri="{FF2B5EF4-FFF2-40B4-BE49-F238E27FC236}">
                <a16:creationId xmlns:a16="http://schemas.microsoft.com/office/drawing/2014/main" id="{889CA6FC-677A-4B34-925A-1E30E607299F}"/>
              </a:ext>
            </a:extLst>
          </p:cNvPr>
          <p:cNvPicPr>
            <a:picLocks noGrp="1" noChangeAspect="1"/>
          </p:cNvPicPr>
          <p:nvPr>
            <p:ph sz="quarter" idx="16"/>
          </p:nvPr>
        </p:nvPicPr>
        <p:blipFill rotWithShape="1">
          <a:blip r:embed="rId3"/>
          <a:srcRect r="33894"/>
          <a:stretch/>
        </p:blipFill>
        <p:spPr>
          <a:xfrm>
            <a:off x="6146384" y="0"/>
            <a:ext cx="6044029" cy="6859588"/>
          </a:xfrm>
        </p:spPr>
      </p:pic>
      <p:sp>
        <p:nvSpPr>
          <p:cNvPr id="4" name="Slide Number Placeholder 3">
            <a:extLst>
              <a:ext uri="{FF2B5EF4-FFF2-40B4-BE49-F238E27FC236}">
                <a16:creationId xmlns:a16="http://schemas.microsoft.com/office/drawing/2014/main" id="{6E979A17-8200-47B0-B808-235917D97FAE}"/>
              </a:ext>
            </a:extLst>
          </p:cNvPr>
          <p:cNvSpPr>
            <a:spLocks noGrp="1"/>
          </p:cNvSpPr>
          <p:nvPr>
            <p:ph type="sldNum" sz="quarter" idx="10"/>
          </p:nvPr>
        </p:nvSpPr>
        <p:spPr/>
        <p:txBody>
          <a:bodyPr/>
          <a:lstStyle/>
          <a:p>
            <a:fld id="{31421AFA-3AE7-4CEA-BC9B-447859BED57B}" type="slidenum">
              <a:rPr lang="en-GB" smtClean="0"/>
              <a:pPr/>
              <a:t>15</a:t>
            </a:fld>
            <a:endParaRPr lang="en-GB"/>
          </a:p>
        </p:txBody>
      </p:sp>
    </p:spTree>
    <p:extLst>
      <p:ext uri="{BB962C8B-B14F-4D97-AF65-F5344CB8AC3E}">
        <p14:creationId xmlns:p14="http://schemas.microsoft.com/office/powerpoint/2010/main" val="263630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D55CA7C-AA6A-4B5B-806D-E317C97BC32B}"/>
              </a:ext>
            </a:extLst>
          </p:cNvPr>
          <p:cNvSpPr/>
          <p:nvPr/>
        </p:nvSpPr>
        <p:spPr>
          <a:xfrm>
            <a:off x="8220941"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medellång sikt</a:t>
            </a:r>
          </a:p>
        </p:txBody>
      </p:sp>
      <p:sp>
        <p:nvSpPr>
          <p:cNvPr id="5" name="Rectangle: Rounded Corners 4">
            <a:extLst>
              <a:ext uri="{FF2B5EF4-FFF2-40B4-BE49-F238E27FC236}">
                <a16:creationId xmlns:a16="http://schemas.microsoft.com/office/drawing/2014/main" id="{29AFBAB0-8CF3-44CA-86E4-5A236791555C}"/>
              </a:ext>
            </a:extLst>
          </p:cNvPr>
          <p:cNvSpPr/>
          <p:nvPr/>
        </p:nvSpPr>
        <p:spPr>
          <a:xfrm>
            <a:off x="4309946"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Prestationer</a:t>
            </a:r>
          </a:p>
        </p:txBody>
      </p:sp>
      <p:sp>
        <p:nvSpPr>
          <p:cNvPr id="6" name="Rectangle: Rounded Corners 5">
            <a:extLst>
              <a:ext uri="{FF2B5EF4-FFF2-40B4-BE49-F238E27FC236}">
                <a16:creationId xmlns:a16="http://schemas.microsoft.com/office/drawing/2014/main" id="{B96D3069-7D55-408C-AD68-F6D416303EA7}"/>
              </a:ext>
            </a:extLst>
          </p:cNvPr>
          <p:cNvSpPr/>
          <p:nvPr/>
        </p:nvSpPr>
        <p:spPr>
          <a:xfrm>
            <a:off x="2354447"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Aktiviteter</a:t>
            </a:r>
          </a:p>
        </p:txBody>
      </p:sp>
      <p:sp>
        <p:nvSpPr>
          <p:cNvPr id="7" name="Rectangle: Rounded Corners 6">
            <a:extLst>
              <a:ext uri="{FF2B5EF4-FFF2-40B4-BE49-F238E27FC236}">
                <a16:creationId xmlns:a16="http://schemas.microsoft.com/office/drawing/2014/main" id="{48802B38-30AB-4F32-AED9-0E4C91D7E1D9}"/>
              </a:ext>
            </a:extLst>
          </p:cNvPr>
          <p:cNvSpPr/>
          <p:nvPr/>
        </p:nvSpPr>
        <p:spPr>
          <a:xfrm>
            <a:off x="398666" y="1192791"/>
            <a:ext cx="1676709"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Behov</a:t>
            </a:r>
          </a:p>
        </p:txBody>
      </p:sp>
      <p:sp>
        <p:nvSpPr>
          <p:cNvPr id="8" name="Rectangle: Rounded Corners 7">
            <a:extLst>
              <a:ext uri="{FF2B5EF4-FFF2-40B4-BE49-F238E27FC236}">
                <a16:creationId xmlns:a16="http://schemas.microsoft.com/office/drawing/2014/main" id="{C370B7DA-B3DF-40E4-8C51-A5836F324FF2}"/>
              </a:ext>
            </a:extLst>
          </p:cNvPr>
          <p:cNvSpPr/>
          <p:nvPr/>
        </p:nvSpPr>
        <p:spPr>
          <a:xfrm>
            <a:off x="6265443"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kort sikt</a:t>
            </a:r>
          </a:p>
        </p:txBody>
      </p:sp>
      <p:sp>
        <p:nvSpPr>
          <p:cNvPr id="9" name="Rectangle: Rounded Corners 8">
            <a:extLst>
              <a:ext uri="{FF2B5EF4-FFF2-40B4-BE49-F238E27FC236}">
                <a16:creationId xmlns:a16="http://schemas.microsoft.com/office/drawing/2014/main" id="{111E5A09-C252-406E-9A24-0DCE54C10BB3}"/>
              </a:ext>
            </a:extLst>
          </p:cNvPr>
          <p:cNvSpPr/>
          <p:nvPr/>
        </p:nvSpPr>
        <p:spPr>
          <a:xfrm>
            <a:off x="10176440" y="1192791"/>
            <a:ext cx="1611846"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lång sikt</a:t>
            </a:r>
          </a:p>
        </p:txBody>
      </p:sp>
      <p:sp>
        <p:nvSpPr>
          <p:cNvPr id="10" name="Isosceles Triangle 9">
            <a:extLst>
              <a:ext uri="{FF2B5EF4-FFF2-40B4-BE49-F238E27FC236}">
                <a16:creationId xmlns:a16="http://schemas.microsoft.com/office/drawing/2014/main" id="{6ECDE526-F8AD-48B9-B86A-834F5B438BB3}"/>
              </a:ext>
            </a:extLst>
          </p:cNvPr>
          <p:cNvSpPr/>
          <p:nvPr/>
        </p:nvSpPr>
        <p:spPr>
          <a:xfrm rot="5400000">
            <a:off x="2032801"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1" name="Isosceles Triangle 10">
            <a:extLst>
              <a:ext uri="{FF2B5EF4-FFF2-40B4-BE49-F238E27FC236}">
                <a16:creationId xmlns:a16="http://schemas.microsoft.com/office/drawing/2014/main" id="{15797CC8-7662-45EF-9F8B-482D2F502CFC}"/>
              </a:ext>
            </a:extLst>
          </p:cNvPr>
          <p:cNvSpPr/>
          <p:nvPr/>
        </p:nvSpPr>
        <p:spPr>
          <a:xfrm rot="5400000">
            <a:off x="3988298"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2" name="Isosceles Triangle 11">
            <a:extLst>
              <a:ext uri="{FF2B5EF4-FFF2-40B4-BE49-F238E27FC236}">
                <a16:creationId xmlns:a16="http://schemas.microsoft.com/office/drawing/2014/main" id="{7FF8DE0B-BA28-4334-AE59-9FE884F69D59}"/>
              </a:ext>
            </a:extLst>
          </p:cNvPr>
          <p:cNvSpPr/>
          <p:nvPr/>
        </p:nvSpPr>
        <p:spPr>
          <a:xfrm rot="5400000">
            <a:off x="5943796"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3" name="Isosceles Triangle 12">
            <a:extLst>
              <a:ext uri="{FF2B5EF4-FFF2-40B4-BE49-F238E27FC236}">
                <a16:creationId xmlns:a16="http://schemas.microsoft.com/office/drawing/2014/main" id="{307AB24A-60E8-4D33-8891-BC856E57CC5D}"/>
              </a:ext>
            </a:extLst>
          </p:cNvPr>
          <p:cNvSpPr/>
          <p:nvPr/>
        </p:nvSpPr>
        <p:spPr>
          <a:xfrm rot="5400000">
            <a:off x="7899294"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4" name="Isosceles Triangle 13">
            <a:extLst>
              <a:ext uri="{FF2B5EF4-FFF2-40B4-BE49-F238E27FC236}">
                <a16:creationId xmlns:a16="http://schemas.microsoft.com/office/drawing/2014/main" id="{14A65C3F-81B3-4D1E-943E-1585B19C458A}"/>
              </a:ext>
            </a:extLst>
          </p:cNvPr>
          <p:cNvSpPr/>
          <p:nvPr/>
        </p:nvSpPr>
        <p:spPr>
          <a:xfrm rot="5400000">
            <a:off x="9854791"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20" name="Rectangle: Rounded Corners 19">
            <a:extLst>
              <a:ext uri="{FF2B5EF4-FFF2-40B4-BE49-F238E27FC236}">
                <a16:creationId xmlns:a16="http://schemas.microsoft.com/office/drawing/2014/main" id="{16775913-BB44-4C13-8CDA-19C63E930DF4}"/>
              </a:ext>
            </a:extLst>
          </p:cNvPr>
          <p:cNvSpPr/>
          <p:nvPr/>
        </p:nvSpPr>
        <p:spPr>
          <a:xfrm>
            <a:off x="2354447" y="1789789"/>
            <a:ext cx="1676709" cy="863688"/>
          </a:xfrm>
          <a:prstGeom prst="roundRect">
            <a:avLst>
              <a:gd name="adj" fmla="val 15307"/>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Direkta insatser till målgruppen</a:t>
            </a:r>
            <a:endParaRPr lang="sv-SE" sz="1000" b="1" dirty="0">
              <a:solidFill>
                <a:srgbClr val="FF0000"/>
              </a:solidFill>
              <a:latin typeface="Verdana"/>
            </a:endParaRPr>
          </a:p>
          <a:p>
            <a:pPr defTabSz="457052">
              <a:spcAft>
                <a:spcPts val="0"/>
              </a:spcAft>
              <a:defRPr/>
            </a:pPr>
            <a:r>
              <a:rPr lang="sv-SE" sz="800" dirty="0">
                <a:solidFill>
                  <a:srgbClr val="333333"/>
                </a:solidFill>
                <a:latin typeface="Verdana"/>
              </a:rPr>
              <a:t>T.ex. rådgivning/coachning, finansieringsinstrument, nätverk, kompetensutveckling för företag, kommuner etc.</a:t>
            </a:r>
          </a:p>
        </p:txBody>
      </p:sp>
      <p:sp>
        <p:nvSpPr>
          <p:cNvPr id="21" name="Rectangle: Rounded Corners 20">
            <a:extLst>
              <a:ext uri="{FF2B5EF4-FFF2-40B4-BE49-F238E27FC236}">
                <a16:creationId xmlns:a16="http://schemas.microsoft.com/office/drawing/2014/main" id="{94343777-2077-4675-BA1F-EDDA6D7C0743}"/>
              </a:ext>
            </a:extLst>
          </p:cNvPr>
          <p:cNvSpPr/>
          <p:nvPr/>
        </p:nvSpPr>
        <p:spPr>
          <a:xfrm>
            <a:off x="4309946" y="1789789"/>
            <a:ext cx="1676709" cy="863688"/>
          </a:xfrm>
          <a:prstGeom prst="roundRect">
            <a:avLst>
              <a:gd name="adj" fmla="val 15307"/>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Målgrupper mottar stöd </a:t>
            </a:r>
            <a:r>
              <a:rPr lang="sv-SE" sz="1000" dirty="0">
                <a:solidFill>
                  <a:srgbClr val="333333"/>
                </a:solidFill>
                <a:latin typeface="Verdana"/>
              </a:rPr>
              <a:t>via projekt eller finansieringsinstrument</a:t>
            </a:r>
          </a:p>
        </p:txBody>
      </p:sp>
      <p:sp>
        <p:nvSpPr>
          <p:cNvPr id="22" name="Rectangle: Rounded Corners 21">
            <a:extLst>
              <a:ext uri="{FF2B5EF4-FFF2-40B4-BE49-F238E27FC236}">
                <a16:creationId xmlns:a16="http://schemas.microsoft.com/office/drawing/2014/main" id="{2D563D56-F0F5-4AC7-8FB2-8646FE20748D}"/>
              </a:ext>
            </a:extLst>
          </p:cNvPr>
          <p:cNvSpPr/>
          <p:nvPr/>
        </p:nvSpPr>
        <p:spPr>
          <a:xfrm>
            <a:off x="6265443" y="1789789"/>
            <a:ext cx="1676709" cy="863688"/>
          </a:xfrm>
          <a:prstGeom prst="roundRect">
            <a:avLst>
              <a:gd name="adj" fmla="val 15307"/>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Stärkt förmåga i näringslivet och andra sektorer</a:t>
            </a:r>
          </a:p>
          <a:p>
            <a:pPr algn="ctr" defTabSz="457052">
              <a:spcAft>
                <a:spcPts val="0"/>
              </a:spcAft>
              <a:defRPr/>
            </a:pPr>
            <a:r>
              <a:rPr lang="sv-SE" sz="800" dirty="0">
                <a:solidFill>
                  <a:srgbClr val="333333"/>
                </a:solidFill>
                <a:latin typeface="Verdana"/>
              </a:rPr>
              <a:t>T.ex. ökad kunskap, utökat nätverk</a:t>
            </a:r>
          </a:p>
        </p:txBody>
      </p:sp>
      <p:sp>
        <p:nvSpPr>
          <p:cNvPr id="23" name="Rectangle: Rounded Corners 22">
            <a:extLst>
              <a:ext uri="{FF2B5EF4-FFF2-40B4-BE49-F238E27FC236}">
                <a16:creationId xmlns:a16="http://schemas.microsoft.com/office/drawing/2014/main" id="{F7F03E21-A15B-4199-9097-33BBE5F7426C}"/>
              </a:ext>
            </a:extLst>
          </p:cNvPr>
          <p:cNvSpPr/>
          <p:nvPr/>
        </p:nvSpPr>
        <p:spPr>
          <a:xfrm>
            <a:off x="8220657" y="1789789"/>
            <a:ext cx="1676709" cy="863688"/>
          </a:xfrm>
          <a:prstGeom prst="roundRect">
            <a:avLst>
              <a:gd name="adj" fmla="val 15307"/>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Ändrat beteende i näringslivet och andra sektorer</a:t>
            </a:r>
          </a:p>
          <a:p>
            <a:pPr algn="ctr" defTabSz="457052">
              <a:spcAft>
                <a:spcPts val="0"/>
              </a:spcAft>
              <a:defRPr/>
            </a:pPr>
            <a:r>
              <a:rPr lang="sv-SE" sz="800" dirty="0">
                <a:solidFill>
                  <a:srgbClr val="333333"/>
                </a:solidFill>
                <a:latin typeface="Verdana"/>
              </a:rPr>
              <a:t>T.ex. nya eller förbättrade affärsmodeller, etablering på nya marknader</a:t>
            </a:r>
          </a:p>
        </p:txBody>
      </p:sp>
      <p:sp>
        <p:nvSpPr>
          <p:cNvPr id="38" name="Rectangle: Rounded Corners 37">
            <a:extLst>
              <a:ext uri="{FF2B5EF4-FFF2-40B4-BE49-F238E27FC236}">
                <a16:creationId xmlns:a16="http://schemas.microsoft.com/office/drawing/2014/main" id="{B5A1281D-9E4C-48B9-A853-337ED3F6A056}"/>
              </a:ext>
            </a:extLst>
          </p:cNvPr>
          <p:cNvSpPr/>
          <p:nvPr/>
        </p:nvSpPr>
        <p:spPr>
          <a:xfrm>
            <a:off x="2354165" y="3270965"/>
            <a:ext cx="1676709" cy="863688"/>
          </a:xfrm>
          <a:prstGeom prst="roundRect">
            <a:avLst>
              <a:gd name="adj" fmla="val 15307"/>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Utveckling av regional kapacitet</a:t>
            </a:r>
          </a:p>
          <a:p>
            <a:pPr defTabSz="457052">
              <a:spcAft>
                <a:spcPts val="0"/>
              </a:spcAft>
              <a:defRPr/>
            </a:pPr>
            <a:r>
              <a:rPr lang="sv-SE" sz="800" dirty="0">
                <a:solidFill>
                  <a:srgbClr val="333333"/>
                </a:solidFill>
                <a:latin typeface="Verdana"/>
              </a:rPr>
              <a:t>T.ex. utveckling av nya metoder, stödformer och samverkan i innovations- och företagsfrämjande systemet</a:t>
            </a:r>
          </a:p>
        </p:txBody>
      </p:sp>
      <p:sp>
        <p:nvSpPr>
          <p:cNvPr id="39" name="Rectangle: Rounded Corners 38">
            <a:extLst>
              <a:ext uri="{FF2B5EF4-FFF2-40B4-BE49-F238E27FC236}">
                <a16:creationId xmlns:a16="http://schemas.microsoft.com/office/drawing/2014/main" id="{75FACE58-CB08-4094-AEF2-D92755A967E0}"/>
              </a:ext>
            </a:extLst>
          </p:cNvPr>
          <p:cNvSpPr/>
          <p:nvPr/>
        </p:nvSpPr>
        <p:spPr>
          <a:xfrm>
            <a:off x="4309662" y="3270965"/>
            <a:ext cx="1676709" cy="863688"/>
          </a:xfrm>
          <a:prstGeom prst="roundRect">
            <a:avLst>
              <a:gd name="adj" fmla="val 15307"/>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Metoder, stöd och samverkan utvecklas</a:t>
            </a:r>
          </a:p>
        </p:txBody>
      </p:sp>
      <p:sp>
        <p:nvSpPr>
          <p:cNvPr id="40" name="Rectangle: Rounded Corners 39">
            <a:extLst>
              <a:ext uri="{FF2B5EF4-FFF2-40B4-BE49-F238E27FC236}">
                <a16:creationId xmlns:a16="http://schemas.microsoft.com/office/drawing/2014/main" id="{9EE910EB-05F6-4F78-AF14-7DA0D841FB47}"/>
              </a:ext>
            </a:extLst>
          </p:cNvPr>
          <p:cNvSpPr/>
          <p:nvPr/>
        </p:nvSpPr>
        <p:spPr>
          <a:xfrm>
            <a:off x="6265159" y="3270965"/>
            <a:ext cx="1676709" cy="863688"/>
          </a:xfrm>
          <a:prstGeom prst="roundRect">
            <a:avLst>
              <a:gd name="adj" fmla="val 15307"/>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Stärkt förmåga i stödsystemet*</a:t>
            </a:r>
          </a:p>
          <a:p>
            <a:pPr algn="ctr" defTabSz="457052">
              <a:spcAft>
                <a:spcPts val="0"/>
              </a:spcAft>
              <a:defRPr/>
            </a:pPr>
            <a:r>
              <a:rPr lang="sv-SE" sz="800" dirty="0">
                <a:solidFill>
                  <a:srgbClr val="333333"/>
                </a:solidFill>
                <a:latin typeface="Verdana"/>
              </a:rPr>
              <a:t>T.ex. bättre koordinering och samverkan, nya metoder används</a:t>
            </a:r>
          </a:p>
        </p:txBody>
      </p:sp>
      <p:sp>
        <p:nvSpPr>
          <p:cNvPr id="41" name="Rectangle: Rounded Corners 40">
            <a:extLst>
              <a:ext uri="{FF2B5EF4-FFF2-40B4-BE49-F238E27FC236}">
                <a16:creationId xmlns:a16="http://schemas.microsoft.com/office/drawing/2014/main" id="{407B4BEB-B59A-4115-A16B-516280F46649}"/>
              </a:ext>
            </a:extLst>
          </p:cNvPr>
          <p:cNvSpPr/>
          <p:nvPr/>
        </p:nvSpPr>
        <p:spPr>
          <a:xfrm>
            <a:off x="8220373" y="3270965"/>
            <a:ext cx="1676709" cy="863688"/>
          </a:xfrm>
          <a:prstGeom prst="roundRect">
            <a:avLst>
              <a:gd name="adj" fmla="val 15307"/>
            </a:avLst>
          </a:prstGeom>
          <a:ln/>
        </p:spPr>
        <p:style>
          <a:lnRef idx="2">
            <a:schemeClr val="accent4"/>
          </a:lnRef>
          <a:fillRef idx="1">
            <a:schemeClr val="lt1"/>
          </a:fillRef>
          <a:effectRef idx="0">
            <a:schemeClr val="accent4"/>
          </a:effectRef>
          <a:fontRef idx="minor">
            <a:schemeClr val="dk1"/>
          </a:fontRef>
        </p:style>
        <p:txBody>
          <a:bodyPr lIns="35987" rIns="35987" rtlCol="0" anchor="ctr">
            <a:noAutofit/>
          </a:bodyPr>
          <a:lstStyle/>
          <a:p>
            <a:pPr algn="ctr" defTabSz="457052">
              <a:spcAft>
                <a:spcPts val="0"/>
              </a:spcAft>
              <a:defRPr/>
            </a:pPr>
            <a:r>
              <a:rPr lang="sv-SE" sz="1000" b="1" dirty="0">
                <a:solidFill>
                  <a:srgbClr val="333333"/>
                </a:solidFill>
                <a:latin typeface="Verdana"/>
              </a:rPr>
              <a:t>Mer effektivt stödsystem* kommer företag till del</a:t>
            </a:r>
          </a:p>
          <a:p>
            <a:pPr algn="ctr" defTabSz="457052">
              <a:spcAft>
                <a:spcPts val="0"/>
              </a:spcAft>
              <a:defRPr/>
            </a:pPr>
            <a:r>
              <a:rPr lang="sv-SE" sz="800" dirty="0">
                <a:solidFill>
                  <a:srgbClr val="333333"/>
                </a:solidFill>
                <a:latin typeface="Verdana"/>
              </a:rPr>
              <a:t>T.ex. företag får bättre rådgivning, kompetensutveckling och kapital</a:t>
            </a:r>
          </a:p>
        </p:txBody>
      </p:sp>
      <p:sp>
        <p:nvSpPr>
          <p:cNvPr id="42" name="Rectangle: Rounded Corners 41">
            <a:extLst>
              <a:ext uri="{FF2B5EF4-FFF2-40B4-BE49-F238E27FC236}">
                <a16:creationId xmlns:a16="http://schemas.microsoft.com/office/drawing/2014/main" id="{28B01BD4-92B6-4BD3-AC3C-9071C6501AF0}"/>
              </a:ext>
            </a:extLst>
          </p:cNvPr>
          <p:cNvSpPr/>
          <p:nvPr/>
        </p:nvSpPr>
        <p:spPr>
          <a:xfrm>
            <a:off x="2348959" y="4616392"/>
            <a:ext cx="1676709" cy="863688"/>
          </a:xfrm>
          <a:prstGeom prst="roundRect">
            <a:avLst>
              <a:gd name="adj" fmla="val 15307"/>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Uppbyggnad av miljöer/infrastruktur</a:t>
            </a:r>
          </a:p>
          <a:p>
            <a:pPr defTabSz="457052">
              <a:spcAft>
                <a:spcPts val="0"/>
              </a:spcAft>
              <a:defRPr/>
            </a:pPr>
            <a:r>
              <a:rPr lang="sv-SE" sz="800" dirty="0">
                <a:solidFill>
                  <a:srgbClr val="333333"/>
                </a:solidFill>
                <a:latin typeface="Verdana"/>
              </a:rPr>
              <a:t>T.ex. forsknings- och innovationsinfrastruktur, miljöer för test och demo</a:t>
            </a:r>
          </a:p>
        </p:txBody>
      </p:sp>
      <p:sp>
        <p:nvSpPr>
          <p:cNvPr id="43" name="Rectangle: Rounded Corners 42">
            <a:extLst>
              <a:ext uri="{FF2B5EF4-FFF2-40B4-BE49-F238E27FC236}">
                <a16:creationId xmlns:a16="http://schemas.microsoft.com/office/drawing/2014/main" id="{CD8219D6-4A92-42F8-A759-7D5683113BA6}"/>
              </a:ext>
            </a:extLst>
          </p:cNvPr>
          <p:cNvSpPr/>
          <p:nvPr/>
        </p:nvSpPr>
        <p:spPr>
          <a:xfrm>
            <a:off x="4304457" y="4616392"/>
            <a:ext cx="1676709" cy="863688"/>
          </a:xfrm>
          <a:prstGeom prst="roundRect">
            <a:avLst>
              <a:gd name="adj" fmla="val 15307"/>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Infrastruktur/miljöer byggs upp och tillgängliggörs</a:t>
            </a:r>
          </a:p>
        </p:txBody>
      </p:sp>
      <p:sp>
        <p:nvSpPr>
          <p:cNvPr id="44" name="Rectangle: Rounded Corners 43">
            <a:extLst>
              <a:ext uri="{FF2B5EF4-FFF2-40B4-BE49-F238E27FC236}">
                <a16:creationId xmlns:a16="http://schemas.microsoft.com/office/drawing/2014/main" id="{98F9C5C3-8C85-456A-8B29-649800CAA1B0}"/>
              </a:ext>
            </a:extLst>
          </p:cNvPr>
          <p:cNvSpPr/>
          <p:nvPr/>
        </p:nvSpPr>
        <p:spPr>
          <a:xfrm>
            <a:off x="6259954" y="4616392"/>
            <a:ext cx="1676709" cy="863688"/>
          </a:xfrm>
          <a:prstGeom prst="roundRect">
            <a:avLst>
              <a:gd name="adj" fmla="val 15307"/>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457052">
              <a:spcAft>
                <a:spcPts val="0"/>
              </a:spcAft>
              <a:buNone/>
              <a:defRPr/>
            </a:pPr>
            <a:r>
              <a:rPr lang="sv-SE" sz="1000" b="1" dirty="0">
                <a:solidFill>
                  <a:srgbClr val="333333"/>
                </a:solidFill>
                <a:latin typeface="Verdana"/>
              </a:rPr>
              <a:t>Infrastruktur/miljöer används av avsedda målgrupper</a:t>
            </a:r>
          </a:p>
          <a:p>
            <a:pPr algn="ctr" defTabSz="457052">
              <a:spcAft>
                <a:spcPts val="0"/>
              </a:spcAft>
              <a:defRPr/>
            </a:pPr>
            <a:r>
              <a:rPr lang="sv-SE" sz="800" dirty="0">
                <a:solidFill>
                  <a:srgbClr val="333333"/>
                </a:solidFill>
                <a:latin typeface="Verdana"/>
              </a:rPr>
              <a:t>T.ex. av företag, forskningsinstitut och akademi</a:t>
            </a:r>
          </a:p>
        </p:txBody>
      </p:sp>
      <p:sp>
        <p:nvSpPr>
          <p:cNvPr id="45" name="Rectangle: Rounded Corners 44">
            <a:extLst>
              <a:ext uri="{FF2B5EF4-FFF2-40B4-BE49-F238E27FC236}">
                <a16:creationId xmlns:a16="http://schemas.microsoft.com/office/drawing/2014/main" id="{9D2171A6-F319-40DE-BF03-5754483F0E26}"/>
              </a:ext>
            </a:extLst>
          </p:cNvPr>
          <p:cNvSpPr/>
          <p:nvPr/>
        </p:nvSpPr>
        <p:spPr>
          <a:xfrm>
            <a:off x="8215168" y="4616392"/>
            <a:ext cx="1676709" cy="863688"/>
          </a:xfrm>
          <a:prstGeom prst="roundRect">
            <a:avLst>
              <a:gd name="adj" fmla="val 15307"/>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457052">
              <a:spcAft>
                <a:spcPts val="0"/>
              </a:spcAft>
              <a:defRPr/>
            </a:pPr>
            <a:r>
              <a:rPr lang="sv-SE" sz="1000" b="1" dirty="0">
                <a:solidFill>
                  <a:srgbClr val="333333"/>
                </a:solidFill>
                <a:latin typeface="Verdana"/>
              </a:rPr>
              <a:t>Ökad regional attraktivitet</a:t>
            </a:r>
          </a:p>
          <a:p>
            <a:pPr algn="ctr" defTabSz="457052">
              <a:spcAft>
                <a:spcPts val="0"/>
              </a:spcAft>
              <a:defRPr/>
            </a:pPr>
            <a:r>
              <a:rPr lang="sv-SE" sz="800" dirty="0">
                <a:solidFill>
                  <a:srgbClr val="333333"/>
                </a:solidFill>
                <a:latin typeface="Verdana"/>
              </a:rPr>
              <a:t>T.ex. bättre förutsättningar för företag att utveckla nya tjänster och produkter, inflöde av kapital och kompetens</a:t>
            </a:r>
          </a:p>
        </p:txBody>
      </p:sp>
      <p:cxnSp>
        <p:nvCxnSpPr>
          <p:cNvPr id="47" name="Straight Arrow Connector 46">
            <a:extLst>
              <a:ext uri="{FF2B5EF4-FFF2-40B4-BE49-F238E27FC236}">
                <a16:creationId xmlns:a16="http://schemas.microsoft.com/office/drawing/2014/main" id="{E01C81BB-5129-45CD-951A-CB04589910EF}"/>
              </a:ext>
            </a:extLst>
          </p:cNvPr>
          <p:cNvCxnSpPr>
            <a:stCxn id="20" idx="3"/>
            <a:endCxn id="21" idx="1"/>
          </p:cNvCxnSpPr>
          <p:nvPr/>
        </p:nvCxnSpPr>
        <p:spPr>
          <a:xfrm>
            <a:off x="4031156" y="2221633"/>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4C84DBEE-A03E-47DE-A531-26FE72D06539}"/>
              </a:ext>
            </a:extLst>
          </p:cNvPr>
          <p:cNvCxnSpPr>
            <a:stCxn id="21" idx="3"/>
            <a:endCxn id="22" idx="1"/>
          </p:cNvCxnSpPr>
          <p:nvPr/>
        </p:nvCxnSpPr>
        <p:spPr>
          <a:xfrm>
            <a:off x="5986653" y="2221633"/>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FA1FA840-15CA-40B4-A8FB-2B45AFBBDAE0}"/>
              </a:ext>
            </a:extLst>
          </p:cNvPr>
          <p:cNvCxnSpPr>
            <a:stCxn id="22" idx="3"/>
            <a:endCxn id="23" idx="1"/>
          </p:cNvCxnSpPr>
          <p:nvPr/>
        </p:nvCxnSpPr>
        <p:spPr>
          <a:xfrm>
            <a:off x="7942150" y="2221633"/>
            <a:ext cx="278506"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228D02CB-FE45-4511-BBED-E152F5B54FB2}"/>
              </a:ext>
            </a:extLst>
          </p:cNvPr>
          <p:cNvCxnSpPr>
            <a:stCxn id="38" idx="3"/>
            <a:endCxn id="39" idx="1"/>
          </p:cNvCxnSpPr>
          <p:nvPr/>
        </p:nvCxnSpPr>
        <p:spPr>
          <a:xfrm>
            <a:off x="4030872" y="3702809"/>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C0BBF370-CFA0-467E-B554-C4941C48CCD6}"/>
              </a:ext>
            </a:extLst>
          </p:cNvPr>
          <p:cNvCxnSpPr>
            <a:stCxn id="39" idx="3"/>
            <a:endCxn id="40" idx="1"/>
          </p:cNvCxnSpPr>
          <p:nvPr/>
        </p:nvCxnSpPr>
        <p:spPr>
          <a:xfrm>
            <a:off x="5986370" y="3702809"/>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48E5B45-99E4-4CAE-96AF-99A345862527}"/>
              </a:ext>
            </a:extLst>
          </p:cNvPr>
          <p:cNvCxnSpPr>
            <a:stCxn id="40" idx="3"/>
            <a:endCxn id="41" idx="1"/>
          </p:cNvCxnSpPr>
          <p:nvPr/>
        </p:nvCxnSpPr>
        <p:spPr>
          <a:xfrm>
            <a:off x="7941866" y="3702809"/>
            <a:ext cx="278506"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50F46BA-2EAF-4899-A44F-37E5F1CF36A8}"/>
              </a:ext>
            </a:extLst>
          </p:cNvPr>
          <p:cNvCxnSpPr>
            <a:stCxn id="42" idx="3"/>
            <a:endCxn id="43" idx="1"/>
          </p:cNvCxnSpPr>
          <p:nvPr/>
        </p:nvCxnSpPr>
        <p:spPr>
          <a:xfrm>
            <a:off x="4025667" y="5048236"/>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DF381DA-EEE2-4EB9-8B69-8DEA59847A4A}"/>
              </a:ext>
            </a:extLst>
          </p:cNvPr>
          <p:cNvCxnSpPr>
            <a:stCxn id="43" idx="3"/>
            <a:endCxn id="44" idx="1"/>
          </p:cNvCxnSpPr>
          <p:nvPr/>
        </p:nvCxnSpPr>
        <p:spPr>
          <a:xfrm>
            <a:off x="5981165" y="5048236"/>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0E779FE2-A045-44B3-AFA5-399E10EF768D}"/>
              </a:ext>
            </a:extLst>
          </p:cNvPr>
          <p:cNvCxnSpPr>
            <a:stCxn id="44" idx="3"/>
            <a:endCxn id="45" idx="1"/>
          </p:cNvCxnSpPr>
          <p:nvPr/>
        </p:nvCxnSpPr>
        <p:spPr>
          <a:xfrm>
            <a:off x="7936661" y="5048236"/>
            <a:ext cx="278506"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72" name="Speech Bubble: Rectangle with Corners Rounded 71">
            <a:extLst>
              <a:ext uri="{FF2B5EF4-FFF2-40B4-BE49-F238E27FC236}">
                <a16:creationId xmlns:a16="http://schemas.microsoft.com/office/drawing/2014/main" id="{8A9C3E4F-4579-4667-89EF-FB4CE73FC964}"/>
              </a:ext>
            </a:extLst>
          </p:cNvPr>
          <p:cNvSpPr/>
          <p:nvPr/>
        </p:nvSpPr>
        <p:spPr>
          <a:xfrm>
            <a:off x="4813468" y="5818421"/>
            <a:ext cx="2062180" cy="625102"/>
          </a:xfrm>
          <a:prstGeom prst="wedgeRoundRectCallout">
            <a:avLst>
              <a:gd name="adj1" fmla="val 6571"/>
              <a:gd name="adj2" fmla="val -103092"/>
              <a:gd name="adj3" fmla="val 1666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921" defTabSz="457052">
              <a:defRPr/>
            </a:pPr>
            <a:r>
              <a:rPr lang="sv-SE" sz="1000">
                <a:solidFill>
                  <a:srgbClr val="333333"/>
                </a:solidFill>
                <a:latin typeface="Verdana"/>
              </a:rPr>
              <a:t>Prestationer kan följas upp bland annat med aktivitetsindikatorer från EU</a:t>
            </a:r>
          </a:p>
        </p:txBody>
      </p:sp>
      <p:grpSp>
        <p:nvGrpSpPr>
          <p:cNvPr id="85" name="Group 84">
            <a:extLst>
              <a:ext uri="{FF2B5EF4-FFF2-40B4-BE49-F238E27FC236}">
                <a16:creationId xmlns:a16="http://schemas.microsoft.com/office/drawing/2014/main" id="{141A3AC6-05B0-4B1E-9F9A-153B8FEC7064}"/>
              </a:ext>
            </a:extLst>
          </p:cNvPr>
          <p:cNvGrpSpPr/>
          <p:nvPr/>
        </p:nvGrpSpPr>
        <p:grpSpPr>
          <a:xfrm>
            <a:off x="10175871" y="2568571"/>
            <a:ext cx="1676709" cy="2269094"/>
            <a:chOff x="10177915" y="2435650"/>
            <a:chExt cx="1677315" cy="2269914"/>
          </a:xfrm>
        </p:grpSpPr>
        <p:sp>
          <p:nvSpPr>
            <p:cNvPr id="73" name="Rectangle: Rounded Corners 72">
              <a:extLst>
                <a:ext uri="{FF2B5EF4-FFF2-40B4-BE49-F238E27FC236}">
                  <a16:creationId xmlns:a16="http://schemas.microsoft.com/office/drawing/2014/main" id="{64FAF412-F8E3-46D5-8479-D0227E5BF4B1}"/>
                </a:ext>
              </a:extLst>
            </p:cNvPr>
            <p:cNvSpPr/>
            <p:nvPr/>
          </p:nvSpPr>
          <p:spPr>
            <a:xfrm>
              <a:off x="10177915" y="2435650"/>
              <a:ext cx="1677315" cy="2269914"/>
            </a:xfrm>
            <a:prstGeom prst="roundRect">
              <a:avLst>
                <a:gd name="adj" fmla="val 6445"/>
              </a:avLst>
            </a:prstGeom>
            <a:solidFill>
              <a:schemeClr val="bg1"/>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dirty="0">
                  <a:solidFill>
                    <a:srgbClr val="333333"/>
                  </a:solidFill>
                  <a:latin typeface="Verdana"/>
                </a:rPr>
                <a:t>Bidrag till mål och strategier på regional, nationell och EU-nivå:</a:t>
              </a:r>
            </a:p>
          </p:txBody>
        </p:sp>
        <p:sp>
          <p:nvSpPr>
            <p:cNvPr id="74" name="Rectangle: Rounded Corners 73">
              <a:extLst>
                <a:ext uri="{FF2B5EF4-FFF2-40B4-BE49-F238E27FC236}">
                  <a16:creationId xmlns:a16="http://schemas.microsoft.com/office/drawing/2014/main" id="{91B1BBB7-F192-4E42-8782-F0425BE35EFC}"/>
                </a:ext>
              </a:extLst>
            </p:cNvPr>
            <p:cNvSpPr/>
            <p:nvPr/>
          </p:nvSpPr>
          <p:spPr>
            <a:xfrm>
              <a:off x="10246337" y="3050895"/>
              <a:ext cx="1553532" cy="1582750"/>
            </a:xfrm>
            <a:prstGeom prst="roundRect">
              <a:avLst>
                <a:gd name="adj" fmla="val 7113"/>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a:solidFill>
                    <a:srgbClr val="333333"/>
                  </a:solidFill>
                  <a:latin typeface="Verdana"/>
                </a:rPr>
                <a:t>EU:s mål för sammanhållnings-politiken 2021-2027</a:t>
              </a:r>
            </a:p>
          </p:txBody>
        </p:sp>
        <p:sp>
          <p:nvSpPr>
            <p:cNvPr id="75" name="Rectangle: Rounded Corners 74">
              <a:extLst>
                <a:ext uri="{FF2B5EF4-FFF2-40B4-BE49-F238E27FC236}">
                  <a16:creationId xmlns:a16="http://schemas.microsoft.com/office/drawing/2014/main" id="{AF7CEBB9-3981-4B39-8050-C5ED42165459}"/>
                </a:ext>
              </a:extLst>
            </p:cNvPr>
            <p:cNvSpPr/>
            <p:nvPr/>
          </p:nvSpPr>
          <p:spPr>
            <a:xfrm>
              <a:off x="10302593" y="3690993"/>
              <a:ext cx="1440000" cy="869539"/>
            </a:xfrm>
            <a:prstGeom prst="roundRect">
              <a:avLst>
                <a:gd name="adj" fmla="val 10454"/>
              </a:avLst>
            </a:prstGeom>
            <a:solidFill>
              <a:srgbClr val="E0E0DC"/>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a:solidFill>
                    <a:srgbClr val="333333"/>
                  </a:solidFill>
                  <a:latin typeface="Verdana"/>
                </a:rPr>
                <a:t>Nationell strategi/ Östersjöstrategin</a:t>
              </a:r>
            </a:p>
          </p:txBody>
        </p:sp>
        <p:sp>
          <p:nvSpPr>
            <p:cNvPr id="76" name="Rectangle: Rounded Corners 75">
              <a:extLst>
                <a:ext uri="{FF2B5EF4-FFF2-40B4-BE49-F238E27FC236}">
                  <a16:creationId xmlns:a16="http://schemas.microsoft.com/office/drawing/2014/main" id="{A2602932-E6A0-4B5C-A6FB-9350C847257F}"/>
                </a:ext>
              </a:extLst>
            </p:cNvPr>
            <p:cNvSpPr/>
            <p:nvPr/>
          </p:nvSpPr>
          <p:spPr>
            <a:xfrm>
              <a:off x="10379366" y="4211018"/>
              <a:ext cx="1287474" cy="273194"/>
            </a:xfrm>
            <a:prstGeom prst="roundRect">
              <a:avLst>
                <a:gd name="adj" fmla="val 27069"/>
              </a:avLst>
            </a:prstGeom>
            <a:solidFill>
              <a:srgbClr val="D0CFC9"/>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algn="ctr" defTabSz="457052">
                <a:defRPr/>
              </a:pPr>
              <a:r>
                <a:rPr lang="sv-SE" sz="1000">
                  <a:solidFill>
                    <a:srgbClr val="333333"/>
                  </a:solidFill>
                  <a:latin typeface="Verdana"/>
                </a:rPr>
                <a:t>Mål i RUS/RIS</a:t>
              </a:r>
            </a:p>
          </p:txBody>
        </p:sp>
      </p:grpSp>
      <p:cxnSp>
        <p:nvCxnSpPr>
          <p:cNvPr id="78" name="Connector: Elbow 77">
            <a:extLst>
              <a:ext uri="{FF2B5EF4-FFF2-40B4-BE49-F238E27FC236}">
                <a16:creationId xmlns:a16="http://schemas.microsoft.com/office/drawing/2014/main" id="{D0852C18-E251-4FC3-86FE-4E0A96929490}"/>
              </a:ext>
            </a:extLst>
          </p:cNvPr>
          <p:cNvCxnSpPr>
            <a:cxnSpLocks/>
            <a:stCxn id="23" idx="3"/>
            <a:endCxn id="73" idx="0"/>
          </p:cNvCxnSpPr>
          <p:nvPr/>
        </p:nvCxnSpPr>
        <p:spPr>
          <a:xfrm>
            <a:off x="9897365" y="2221633"/>
            <a:ext cx="1116860" cy="346939"/>
          </a:xfrm>
          <a:prstGeom prst="bentConnector2">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Connector: Elbow 79">
            <a:extLst>
              <a:ext uri="{FF2B5EF4-FFF2-40B4-BE49-F238E27FC236}">
                <a16:creationId xmlns:a16="http://schemas.microsoft.com/office/drawing/2014/main" id="{8AAD9B52-B11B-4E19-908C-CA1B61E79ACD}"/>
              </a:ext>
            </a:extLst>
          </p:cNvPr>
          <p:cNvCxnSpPr>
            <a:cxnSpLocks/>
            <a:stCxn id="45" idx="3"/>
            <a:endCxn id="73" idx="2"/>
          </p:cNvCxnSpPr>
          <p:nvPr/>
        </p:nvCxnSpPr>
        <p:spPr>
          <a:xfrm flipV="1">
            <a:off x="9891877" y="4837665"/>
            <a:ext cx="1122349" cy="210572"/>
          </a:xfrm>
          <a:prstGeom prst="bentConnector2">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id="{9F31D1A4-FD45-41CF-AE79-A018CA8CFB02}"/>
              </a:ext>
            </a:extLst>
          </p:cNvPr>
          <p:cNvCxnSpPr>
            <a:cxnSpLocks/>
            <a:stCxn id="41" idx="3"/>
            <a:endCxn id="73" idx="1"/>
          </p:cNvCxnSpPr>
          <p:nvPr/>
        </p:nvCxnSpPr>
        <p:spPr>
          <a:xfrm>
            <a:off x="9897081" y="3702810"/>
            <a:ext cx="278789" cy="309"/>
          </a:xfrm>
          <a:prstGeom prst="bentConnector3">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90" name="Rectangle: Rounded Corners 89">
            <a:extLst>
              <a:ext uri="{FF2B5EF4-FFF2-40B4-BE49-F238E27FC236}">
                <a16:creationId xmlns:a16="http://schemas.microsoft.com/office/drawing/2014/main" id="{9EA50620-6C7D-42D4-98F9-340E1E3DC279}"/>
              </a:ext>
            </a:extLst>
          </p:cNvPr>
          <p:cNvSpPr/>
          <p:nvPr/>
        </p:nvSpPr>
        <p:spPr>
          <a:xfrm>
            <a:off x="393177" y="2590729"/>
            <a:ext cx="1676709" cy="1236970"/>
          </a:xfrm>
          <a:prstGeom prst="roundRect">
            <a:avLst>
              <a:gd name="adj" fmla="val 8716"/>
            </a:avLst>
          </a:prstGeom>
          <a:solidFill>
            <a:schemeClr val="bg1"/>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457052">
              <a:defRPr/>
            </a:pPr>
            <a:r>
              <a:rPr lang="sv-SE" sz="1000" dirty="0">
                <a:solidFill>
                  <a:srgbClr val="333333"/>
                </a:solidFill>
                <a:latin typeface="Verdana"/>
              </a:rPr>
              <a:t>Behov som regionalfonden ska svara mot är formulerade i </a:t>
            </a:r>
            <a:r>
              <a:rPr lang="sv-SE" sz="1000" b="1" dirty="0">
                <a:solidFill>
                  <a:srgbClr val="333333"/>
                </a:solidFill>
                <a:latin typeface="Verdana"/>
              </a:rPr>
              <a:t>RUS</a:t>
            </a:r>
            <a:r>
              <a:rPr lang="sv-SE" sz="1000" dirty="0">
                <a:solidFill>
                  <a:srgbClr val="333333"/>
                </a:solidFill>
                <a:latin typeface="Verdana"/>
              </a:rPr>
              <a:t> och relevanta </a:t>
            </a:r>
            <a:r>
              <a:rPr lang="sv-SE" sz="1000" b="1" dirty="0">
                <a:solidFill>
                  <a:srgbClr val="333333"/>
                </a:solidFill>
                <a:latin typeface="Verdana"/>
              </a:rPr>
              <a:t>strategier på nationell- och EU-nivå</a:t>
            </a:r>
          </a:p>
        </p:txBody>
      </p:sp>
      <p:sp>
        <p:nvSpPr>
          <p:cNvPr id="91" name="Rectangle: Rounded Corners 90">
            <a:extLst>
              <a:ext uri="{FF2B5EF4-FFF2-40B4-BE49-F238E27FC236}">
                <a16:creationId xmlns:a16="http://schemas.microsoft.com/office/drawing/2014/main" id="{D2851D43-51AF-47FE-861C-49CBBF5B29D6}"/>
              </a:ext>
            </a:extLst>
          </p:cNvPr>
          <p:cNvSpPr/>
          <p:nvPr/>
        </p:nvSpPr>
        <p:spPr>
          <a:xfrm>
            <a:off x="398666" y="3899125"/>
            <a:ext cx="1676709" cy="911451"/>
          </a:xfrm>
          <a:prstGeom prst="roundRect">
            <a:avLst>
              <a:gd name="adj" fmla="val 10800"/>
            </a:avLst>
          </a:prstGeom>
          <a:solidFill>
            <a:schemeClr val="bg1"/>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457052">
              <a:defRPr/>
            </a:pPr>
            <a:r>
              <a:rPr lang="sv-SE" sz="1000" b="1" dirty="0">
                <a:solidFill>
                  <a:srgbClr val="333333"/>
                </a:solidFill>
                <a:latin typeface="Verdana"/>
              </a:rPr>
              <a:t>Nya behov </a:t>
            </a:r>
            <a:r>
              <a:rPr lang="sv-SE" sz="1000" dirty="0">
                <a:solidFill>
                  <a:srgbClr val="333333"/>
                </a:solidFill>
                <a:latin typeface="Verdana"/>
              </a:rPr>
              <a:t>som uppstår under programperioden (där regionalfonden kan användas som verktyg)</a:t>
            </a:r>
            <a:endParaRPr lang="sv-SE" sz="1000" b="1" dirty="0">
              <a:solidFill>
                <a:srgbClr val="333333"/>
              </a:solidFill>
              <a:latin typeface="Verdana"/>
            </a:endParaRPr>
          </a:p>
        </p:txBody>
      </p:sp>
      <p:cxnSp>
        <p:nvCxnSpPr>
          <p:cNvPr id="102" name="Connector: Elbow 101">
            <a:extLst>
              <a:ext uri="{FF2B5EF4-FFF2-40B4-BE49-F238E27FC236}">
                <a16:creationId xmlns:a16="http://schemas.microsoft.com/office/drawing/2014/main" id="{00E9AEDA-F452-429C-B850-8E5937826103}"/>
              </a:ext>
            </a:extLst>
          </p:cNvPr>
          <p:cNvCxnSpPr>
            <a:cxnSpLocks/>
            <a:stCxn id="81" idx="1"/>
            <a:endCxn id="20" idx="1"/>
          </p:cNvCxnSpPr>
          <p:nvPr/>
        </p:nvCxnSpPr>
        <p:spPr>
          <a:xfrm rot="10800000" flipH="1">
            <a:off x="2179363" y="2221634"/>
            <a:ext cx="175083" cy="1479753"/>
          </a:xfrm>
          <a:prstGeom prst="bentConnector3">
            <a:avLst>
              <a:gd name="adj1" fmla="val 8915"/>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7" name="TextBox 126">
            <a:extLst>
              <a:ext uri="{FF2B5EF4-FFF2-40B4-BE49-F238E27FC236}">
                <a16:creationId xmlns:a16="http://schemas.microsoft.com/office/drawing/2014/main" id="{003E7FF4-8363-4623-AADF-40004822E029}"/>
              </a:ext>
            </a:extLst>
          </p:cNvPr>
          <p:cNvSpPr txBox="1"/>
          <p:nvPr/>
        </p:nvSpPr>
        <p:spPr bwMode="auto">
          <a:xfrm>
            <a:off x="4881930" y="5818420"/>
            <a:ext cx="238039" cy="55379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063" eaLnBrk="0" hangingPunct="0">
              <a:defRPr/>
            </a:pPr>
            <a:r>
              <a:rPr lang="sv-SE" sz="3599" b="1" spc="0">
                <a:solidFill>
                  <a:srgbClr val="333333"/>
                </a:solidFill>
              </a:rPr>
              <a:t>!</a:t>
            </a:r>
          </a:p>
        </p:txBody>
      </p:sp>
      <p:sp>
        <p:nvSpPr>
          <p:cNvPr id="128" name="Speech Bubble: Rectangle with Corners Rounded 127">
            <a:extLst>
              <a:ext uri="{FF2B5EF4-FFF2-40B4-BE49-F238E27FC236}">
                <a16:creationId xmlns:a16="http://schemas.microsoft.com/office/drawing/2014/main" id="{29D6F015-80B7-43AC-BB64-CB1E53AE7FC1}"/>
              </a:ext>
            </a:extLst>
          </p:cNvPr>
          <p:cNvSpPr/>
          <p:nvPr/>
        </p:nvSpPr>
        <p:spPr>
          <a:xfrm>
            <a:off x="8315069" y="5807221"/>
            <a:ext cx="2062180" cy="625102"/>
          </a:xfrm>
          <a:prstGeom prst="wedgeRoundRectCallout">
            <a:avLst>
              <a:gd name="adj1" fmla="val 12220"/>
              <a:gd name="adj2" fmla="val -94490"/>
              <a:gd name="adj3" fmla="val 1666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921" defTabSz="457052">
              <a:defRPr/>
            </a:pPr>
            <a:r>
              <a:rPr lang="sv-SE" sz="1000">
                <a:solidFill>
                  <a:srgbClr val="333333"/>
                </a:solidFill>
                <a:latin typeface="Verdana"/>
              </a:rPr>
              <a:t>Effekter på medellång sikt kan framgå av särskilda mål t.ex. i PO1</a:t>
            </a:r>
          </a:p>
        </p:txBody>
      </p:sp>
      <p:sp>
        <p:nvSpPr>
          <p:cNvPr id="129" name="TextBox 128">
            <a:extLst>
              <a:ext uri="{FF2B5EF4-FFF2-40B4-BE49-F238E27FC236}">
                <a16:creationId xmlns:a16="http://schemas.microsoft.com/office/drawing/2014/main" id="{70635CB7-05DA-45CD-B45F-2CC35A62A609}"/>
              </a:ext>
            </a:extLst>
          </p:cNvPr>
          <p:cNvSpPr txBox="1"/>
          <p:nvPr/>
        </p:nvSpPr>
        <p:spPr bwMode="auto">
          <a:xfrm>
            <a:off x="8383532" y="5807218"/>
            <a:ext cx="238039" cy="55379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063" eaLnBrk="0" hangingPunct="0">
              <a:defRPr/>
            </a:pPr>
            <a:r>
              <a:rPr lang="sv-SE" sz="3599" b="1" spc="0">
                <a:solidFill>
                  <a:srgbClr val="333333"/>
                </a:solidFill>
              </a:rPr>
              <a:t>!</a:t>
            </a:r>
          </a:p>
        </p:txBody>
      </p:sp>
      <p:cxnSp>
        <p:nvCxnSpPr>
          <p:cNvPr id="135" name="Connector: Elbow 134">
            <a:extLst>
              <a:ext uri="{FF2B5EF4-FFF2-40B4-BE49-F238E27FC236}">
                <a16:creationId xmlns:a16="http://schemas.microsoft.com/office/drawing/2014/main" id="{1655E957-1A0C-4294-8189-976D62262FF7}"/>
              </a:ext>
            </a:extLst>
          </p:cNvPr>
          <p:cNvCxnSpPr>
            <a:cxnSpLocks/>
            <a:stCxn id="41" idx="0"/>
            <a:endCxn id="20" idx="2"/>
          </p:cNvCxnSpPr>
          <p:nvPr/>
        </p:nvCxnSpPr>
        <p:spPr>
          <a:xfrm rot="16200000" flipV="1">
            <a:off x="5817021" y="29259"/>
            <a:ext cx="617489" cy="5865925"/>
          </a:xfrm>
          <a:prstGeom prst="bentConnector3">
            <a:avLst/>
          </a:prstGeom>
          <a:ln w="9525">
            <a:solidFill>
              <a:schemeClr val="bg2"/>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36" name="Speech Bubble: Rectangle with Corners Rounded 135">
            <a:extLst>
              <a:ext uri="{FF2B5EF4-FFF2-40B4-BE49-F238E27FC236}">
                <a16:creationId xmlns:a16="http://schemas.microsoft.com/office/drawing/2014/main" id="{16013E3A-CAF3-4F27-A77A-47FE3E413351}"/>
              </a:ext>
            </a:extLst>
          </p:cNvPr>
          <p:cNvSpPr/>
          <p:nvPr/>
        </p:nvSpPr>
        <p:spPr>
          <a:xfrm>
            <a:off x="2276110" y="5714087"/>
            <a:ext cx="2062180" cy="762463"/>
          </a:xfrm>
          <a:prstGeom prst="wedgeRoundRectCallout">
            <a:avLst>
              <a:gd name="adj1" fmla="val -20698"/>
              <a:gd name="adj2" fmla="val -74666"/>
              <a:gd name="adj3" fmla="val 1666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921" defTabSz="457052">
              <a:defRPr/>
            </a:pPr>
            <a:r>
              <a:rPr lang="sv-SE" sz="1000" dirty="0">
                <a:solidFill>
                  <a:srgbClr val="333333"/>
                </a:solidFill>
                <a:latin typeface="Verdana"/>
              </a:rPr>
              <a:t>De tre insatstyperna återfinns även i nya uppföljningssystemet av anslag 1:1</a:t>
            </a:r>
          </a:p>
        </p:txBody>
      </p:sp>
      <p:sp>
        <p:nvSpPr>
          <p:cNvPr id="137" name="TextBox 136">
            <a:extLst>
              <a:ext uri="{FF2B5EF4-FFF2-40B4-BE49-F238E27FC236}">
                <a16:creationId xmlns:a16="http://schemas.microsoft.com/office/drawing/2014/main" id="{A78E5C19-5323-49CE-8607-8893D672FDD9}"/>
              </a:ext>
            </a:extLst>
          </p:cNvPr>
          <p:cNvSpPr txBox="1"/>
          <p:nvPr/>
        </p:nvSpPr>
        <p:spPr bwMode="auto">
          <a:xfrm>
            <a:off x="2359587" y="5714793"/>
            <a:ext cx="238039" cy="55379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063" eaLnBrk="0" hangingPunct="0">
              <a:defRPr/>
            </a:pPr>
            <a:r>
              <a:rPr lang="sv-SE" sz="3599" b="1" spc="0">
                <a:solidFill>
                  <a:srgbClr val="333333"/>
                </a:solidFill>
              </a:rPr>
              <a:t>!</a:t>
            </a:r>
          </a:p>
        </p:txBody>
      </p:sp>
      <p:sp>
        <p:nvSpPr>
          <p:cNvPr id="81" name="Right Brace 80">
            <a:extLst>
              <a:ext uri="{FF2B5EF4-FFF2-40B4-BE49-F238E27FC236}">
                <a16:creationId xmlns:a16="http://schemas.microsoft.com/office/drawing/2014/main" id="{F8A6F7C7-226C-4083-B998-2B24E05826F6}"/>
              </a:ext>
            </a:extLst>
          </p:cNvPr>
          <p:cNvSpPr/>
          <p:nvPr/>
        </p:nvSpPr>
        <p:spPr>
          <a:xfrm>
            <a:off x="2047107" y="2585792"/>
            <a:ext cx="132257" cy="2231192"/>
          </a:xfrm>
          <a:prstGeom prst="rightBrac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052">
              <a:defRPr/>
            </a:pPr>
            <a:endParaRPr lang="sv-SE" sz="1000">
              <a:solidFill>
                <a:srgbClr val="333333"/>
              </a:solidFill>
              <a:latin typeface="Verdana"/>
            </a:endParaRPr>
          </a:p>
        </p:txBody>
      </p:sp>
      <p:cxnSp>
        <p:nvCxnSpPr>
          <p:cNvPr id="36" name="Connector: Elbow 35">
            <a:extLst>
              <a:ext uri="{FF2B5EF4-FFF2-40B4-BE49-F238E27FC236}">
                <a16:creationId xmlns:a16="http://schemas.microsoft.com/office/drawing/2014/main" id="{41FAD94F-F311-4391-A085-AD8A8578CD98}"/>
              </a:ext>
            </a:extLst>
          </p:cNvPr>
          <p:cNvCxnSpPr>
            <a:stCxn id="81" idx="1"/>
            <a:endCxn id="42" idx="1"/>
          </p:cNvCxnSpPr>
          <p:nvPr/>
        </p:nvCxnSpPr>
        <p:spPr>
          <a:xfrm rot="10800000" flipH="1" flipV="1">
            <a:off x="2179363" y="3701387"/>
            <a:ext cx="169595" cy="1346850"/>
          </a:xfrm>
          <a:prstGeom prst="bentConnector3">
            <a:avLst>
              <a:gd name="adj1" fmla="val 9202"/>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DCCC8153-E989-4A28-B8D3-4B9F68194C03}"/>
              </a:ext>
            </a:extLst>
          </p:cNvPr>
          <p:cNvCxnSpPr>
            <a:stCxn id="81" idx="1"/>
            <a:endCxn id="38" idx="1"/>
          </p:cNvCxnSpPr>
          <p:nvPr/>
        </p:nvCxnSpPr>
        <p:spPr>
          <a:xfrm>
            <a:off x="2179365" y="3701387"/>
            <a:ext cx="174800" cy="1423"/>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2" name="Picture 91">
            <a:extLst>
              <a:ext uri="{FF2B5EF4-FFF2-40B4-BE49-F238E27FC236}">
                <a16:creationId xmlns:a16="http://schemas.microsoft.com/office/drawing/2014/main" id="{BBA07D62-BF84-4206-B27B-C1F63D89C672}"/>
              </a:ext>
            </a:extLst>
          </p:cNvPr>
          <p:cNvPicPr>
            <a:picLocks noChangeAspect="1"/>
          </p:cNvPicPr>
          <p:nvPr/>
        </p:nvPicPr>
        <p:blipFill>
          <a:blip r:embed="rId3"/>
          <a:stretch>
            <a:fillRect/>
          </a:stretch>
        </p:blipFill>
        <p:spPr>
          <a:xfrm>
            <a:off x="10474409" y="135995"/>
            <a:ext cx="1475530" cy="844361"/>
          </a:xfrm>
          <a:prstGeom prst="rect">
            <a:avLst/>
          </a:prstGeom>
        </p:spPr>
      </p:pic>
      <p:sp>
        <p:nvSpPr>
          <p:cNvPr id="93" name="Rectangle: Rounded Corners 92">
            <a:extLst>
              <a:ext uri="{FF2B5EF4-FFF2-40B4-BE49-F238E27FC236}">
                <a16:creationId xmlns:a16="http://schemas.microsoft.com/office/drawing/2014/main" id="{55A03C69-6543-4700-BB2B-FD54294D791B}"/>
              </a:ext>
            </a:extLst>
          </p:cNvPr>
          <p:cNvSpPr/>
          <p:nvPr/>
        </p:nvSpPr>
        <p:spPr>
          <a:xfrm>
            <a:off x="10374916" y="642259"/>
            <a:ext cx="1676710" cy="401075"/>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defTabSz="457052">
              <a:defRPr/>
            </a:pPr>
            <a:endParaRPr lang="sv-SE">
              <a:solidFill>
                <a:srgbClr val="333333"/>
              </a:solidFill>
              <a:latin typeface="Verdana"/>
            </a:endParaRPr>
          </a:p>
        </p:txBody>
      </p:sp>
      <p:sp>
        <p:nvSpPr>
          <p:cNvPr id="54" name="TextBox 53">
            <a:extLst>
              <a:ext uri="{FF2B5EF4-FFF2-40B4-BE49-F238E27FC236}">
                <a16:creationId xmlns:a16="http://schemas.microsoft.com/office/drawing/2014/main" id="{1044E438-F40C-4914-A992-115916D48D3F}"/>
              </a:ext>
            </a:extLst>
          </p:cNvPr>
          <p:cNvSpPr txBox="1"/>
          <p:nvPr/>
        </p:nvSpPr>
        <p:spPr bwMode="auto">
          <a:xfrm>
            <a:off x="8765000" y="6605629"/>
            <a:ext cx="3376101" cy="15383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063" eaLnBrk="0" hangingPunct="0">
              <a:defRPr/>
            </a:pPr>
            <a:r>
              <a:rPr lang="sv-SE" sz="1000" spc="0" dirty="0">
                <a:solidFill>
                  <a:srgbClr val="333333"/>
                </a:solidFill>
              </a:rPr>
              <a:t>*Det innovations- och företagsfrämjande systemet</a:t>
            </a:r>
          </a:p>
        </p:txBody>
      </p:sp>
      <p:sp>
        <p:nvSpPr>
          <p:cNvPr id="62" name="Rubrik 10">
            <a:extLst>
              <a:ext uri="{FF2B5EF4-FFF2-40B4-BE49-F238E27FC236}">
                <a16:creationId xmlns:a16="http://schemas.microsoft.com/office/drawing/2014/main" id="{34BA4F02-CAD1-460D-A993-CD7E3B1F6825}"/>
              </a:ext>
            </a:extLst>
          </p:cNvPr>
          <p:cNvSpPr>
            <a:spLocks noGrp="1"/>
          </p:cNvSpPr>
          <p:nvPr>
            <p:ph type="title"/>
          </p:nvPr>
        </p:nvSpPr>
        <p:spPr>
          <a:xfrm>
            <a:off x="798512" y="327851"/>
            <a:ext cx="10588625" cy="748800"/>
          </a:xfrm>
        </p:spPr>
        <p:txBody>
          <a:bodyPr/>
          <a:lstStyle/>
          <a:p>
            <a:r>
              <a:rPr lang="sv-SE" dirty="0">
                <a:solidFill>
                  <a:srgbClr val="009DF0"/>
                </a:solidFill>
                <a:latin typeface="+mj-lt"/>
              </a:rPr>
              <a:t>Portföljteori</a:t>
            </a:r>
            <a:br>
              <a:rPr lang="sv-SE" dirty="0">
                <a:solidFill>
                  <a:srgbClr val="009DF0"/>
                </a:solidFill>
                <a:latin typeface="+mj-lt"/>
              </a:rPr>
            </a:br>
            <a:r>
              <a:rPr lang="sv-SE" sz="1400" dirty="0">
                <a:solidFill>
                  <a:schemeClr val="bg2">
                    <a:lumMod val="75000"/>
                  </a:schemeClr>
                </a:solidFill>
              </a:rPr>
              <a:t>En fördjupad modell med tre generiska insatstyper</a:t>
            </a:r>
          </a:p>
        </p:txBody>
      </p:sp>
    </p:spTree>
    <p:extLst>
      <p:ext uri="{BB962C8B-B14F-4D97-AF65-F5344CB8AC3E}">
        <p14:creationId xmlns:p14="http://schemas.microsoft.com/office/powerpoint/2010/main" val="81562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xEl>
                                              <p:pRg st="1" end="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4">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xEl>
                                              <p:pRg st="0" end="0"/>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27" grpId="0"/>
      <p:bldP spid="128" grpId="0" animBg="1"/>
      <p:bldP spid="129" grpId="0"/>
      <p:bldP spid="136" grpId="0" animBg="1"/>
      <p:bldP spid="137"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EF5507-6A49-40C0-AE0D-CDD9A96152D1}"/>
              </a:ext>
            </a:extLst>
          </p:cNvPr>
          <p:cNvSpPr/>
          <p:nvPr/>
        </p:nvSpPr>
        <p:spPr>
          <a:xfrm>
            <a:off x="0" y="3944784"/>
            <a:ext cx="5679905" cy="8560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5" name="Picture 4">
            <a:extLst>
              <a:ext uri="{FF2B5EF4-FFF2-40B4-BE49-F238E27FC236}">
                <a16:creationId xmlns:a16="http://schemas.microsoft.com/office/drawing/2014/main" id="{7363E5F9-1729-43FB-A6A3-57749D82349A}"/>
              </a:ext>
            </a:extLst>
          </p:cNvPr>
          <p:cNvPicPr>
            <a:picLocks noChangeAspect="1"/>
          </p:cNvPicPr>
          <p:nvPr/>
        </p:nvPicPr>
        <p:blipFill rotWithShape="1">
          <a:blip r:embed="rId4"/>
          <a:srcRect r="36662"/>
          <a:stretch/>
        </p:blipFill>
        <p:spPr>
          <a:xfrm>
            <a:off x="5679906" y="0"/>
            <a:ext cx="6510507" cy="6859588"/>
          </a:xfrm>
          <a:prstGeom prst="rect">
            <a:avLst/>
          </a:prstGeom>
        </p:spPr>
      </p:pic>
      <p:sp>
        <p:nvSpPr>
          <p:cNvPr id="3" name="Title 2"/>
          <p:cNvSpPr>
            <a:spLocks noGrp="1"/>
          </p:cNvSpPr>
          <p:nvPr>
            <p:ph type="title"/>
          </p:nvPr>
        </p:nvSpPr>
        <p:spPr>
          <a:xfrm>
            <a:off x="798514" y="453600"/>
            <a:ext cx="4479542" cy="748800"/>
          </a:xfrm>
        </p:spPr>
        <p:txBody>
          <a:bodyPr/>
          <a:lstStyle/>
          <a:p>
            <a:r>
              <a:rPr lang="en-GB" err="1">
                <a:solidFill>
                  <a:srgbClr val="009DF0"/>
                </a:solidFill>
              </a:rPr>
              <a:t>Innehåll</a:t>
            </a:r>
            <a:endParaRPr lang="en-GB">
              <a:solidFill>
                <a:srgbClr val="009DF0"/>
              </a:solidFill>
            </a:endParaRPr>
          </a:p>
        </p:txBody>
      </p:sp>
      <p:grpSp>
        <p:nvGrpSpPr>
          <p:cNvPr id="14" name="Group 13">
            <a:extLst>
              <a:ext uri="{FF2B5EF4-FFF2-40B4-BE49-F238E27FC236}">
                <a16:creationId xmlns:a16="http://schemas.microsoft.com/office/drawing/2014/main" id="{5C1DD1A6-3648-43B7-90B8-3D8A5758792C}"/>
              </a:ext>
            </a:extLst>
          </p:cNvPr>
          <p:cNvGrpSpPr>
            <a:grpSpLocks/>
          </p:cNvGrpSpPr>
          <p:nvPr/>
        </p:nvGrpSpPr>
        <p:grpSpPr>
          <a:xfrm>
            <a:off x="803921" y="1645288"/>
            <a:ext cx="4875985" cy="748065"/>
            <a:chOff x="1184543" y="2949975"/>
            <a:chExt cx="3667752" cy="1104992"/>
          </a:xfrm>
        </p:grpSpPr>
        <p:sp>
          <p:nvSpPr>
            <p:cNvPr id="11" name="TextBox 10">
              <a:extLst>
                <a:ext uri="{FF2B5EF4-FFF2-40B4-BE49-F238E27FC236}">
                  <a16:creationId xmlns:a16="http://schemas.microsoft.com/office/drawing/2014/main" id="{3774ADD9-C105-486B-B9F1-6A357A73E062}"/>
                </a:ext>
              </a:extLst>
            </p:cNvPr>
            <p:cNvSpPr txBox="1"/>
            <p:nvPr/>
          </p:nvSpPr>
          <p:spPr bwMode="auto">
            <a:xfrm>
              <a:off x="1184543" y="2989730"/>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accent1"/>
                  </a:solidFill>
                </a:rPr>
                <a:t>01</a:t>
              </a:r>
            </a:p>
          </p:txBody>
        </p:sp>
        <p:sp>
          <p:nvSpPr>
            <p:cNvPr id="2" name="TextBox 1">
              <a:extLst>
                <a:ext uri="{FF2B5EF4-FFF2-40B4-BE49-F238E27FC236}">
                  <a16:creationId xmlns:a16="http://schemas.microsoft.com/office/drawing/2014/main" id="{EE061F29-C825-4E54-89C2-D72625DDFAD4}"/>
                </a:ext>
              </a:extLst>
            </p:cNvPr>
            <p:cNvSpPr txBox="1"/>
            <p:nvPr/>
          </p:nvSpPr>
          <p:spPr bwMode="auto">
            <a:xfrm>
              <a:off x="210838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a:t>Om </a:t>
              </a:r>
              <a:r>
                <a:rPr lang="en-GB" dirty="0" err="1"/>
                <a:t>lärprojektet</a:t>
              </a:r>
              <a:endParaRPr lang="en-GB" sz="1200" dirty="0"/>
            </a:p>
          </p:txBody>
        </p:sp>
      </p:grpSp>
      <p:grpSp>
        <p:nvGrpSpPr>
          <p:cNvPr id="21" name="Group 20">
            <a:extLst>
              <a:ext uri="{FF2B5EF4-FFF2-40B4-BE49-F238E27FC236}">
                <a16:creationId xmlns:a16="http://schemas.microsoft.com/office/drawing/2014/main" id="{2B9F6D39-C767-4CAF-8F2C-6E723E1F3C3A}"/>
              </a:ext>
            </a:extLst>
          </p:cNvPr>
          <p:cNvGrpSpPr>
            <a:grpSpLocks/>
          </p:cNvGrpSpPr>
          <p:nvPr/>
        </p:nvGrpSpPr>
        <p:grpSpPr>
          <a:xfrm>
            <a:off x="803362" y="2463204"/>
            <a:ext cx="4878525" cy="748065"/>
            <a:chOff x="1180723" y="2949977"/>
            <a:chExt cx="3669662" cy="1104992"/>
          </a:xfrm>
        </p:grpSpPr>
        <p:sp>
          <p:nvSpPr>
            <p:cNvPr id="22" name="TextBox 21">
              <a:extLst>
                <a:ext uri="{FF2B5EF4-FFF2-40B4-BE49-F238E27FC236}">
                  <a16:creationId xmlns:a16="http://schemas.microsoft.com/office/drawing/2014/main" id="{6342198F-096A-475A-9A1F-BE7C3E4B0C8B}"/>
                </a:ext>
              </a:extLst>
            </p:cNvPr>
            <p:cNvSpPr txBox="1"/>
            <p:nvPr/>
          </p:nvSpPr>
          <p:spPr bwMode="auto">
            <a:xfrm>
              <a:off x="1180723" y="3006248"/>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accent1"/>
                  </a:solidFill>
                </a:rPr>
                <a:t>02</a:t>
              </a:r>
              <a:endParaRPr lang="en-GB" sz="4266" dirty="0">
                <a:solidFill>
                  <a:schemeClr val="accent1"/>
                </a:solidFill>
              </a:endParaRPr>
            </a:p>
          </p:txBody>
        </p:sp>
        <p:sp>
          <p:nvSpPr>
            <p:cNvPr id="23" name="TextBox 22">
              <a:extLst>
                <a:ext uri="{FF2B5EF4-FFF2-40B4-BE49-F238E27FC236}">
                  <a16:creationId xmlns:a16="http://schemas.microsoft.com/office/drawing/2014/main" id="{1A493987-E0A1-4FCF-9453-4188580A72B2}"/>
                </a:ext>
              </a:extLst>
            </p:cNvPr>
            <p:cNvSpPr txBox="1"/>
            <p:nvPr/>
          </p:nvSpPr>
          <p:spPr bwMode="auto">
            <a:xfrm>
              <a:off x="2106477" y="2949977"/>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Vad</a:t>
              </a:r>
              <a:r>
                <a:rPr lang="en-GB" dirty="0"/>
                <a:t> </a:t>
              </a:r>
              <a:r>
                <a:rPr lang="en-GB" dirty="0" err="1"/>
                <a:t>är</a:t>
              </a:r>
              <a:r>
                <a:rPr lang="en-GB" dirty="0"/>
                <a:t> </a:t>
              </a:r>
              <a:r>
                <a:rPr lang="en-GB" dirty="0" err="1"/>
                <a:t>en</a:t>
              </a:r>
              <a:r>
                <a:rPr lang="en-GB" dirty="0"/>
                <a:t> </a:t>
              </a:r>
              <a:r>
                <a:rPr lang="en-GB" dirty="0" err="1"/>
                <a:t>programteori</a:t>
              </a:r>
              <a:r>
                <a:rPr lang="en-GB" dirty="0"/>
                <a:t>?</a:t>
              </a:r>
              <a:endParaRPr lang="en-GB" sz="1200" dirty="0"/>
            </a:p>
          </p:txBody>
        </p:sp>
      </p:grpSp>
      <p:grpSp>
        <p:nvGrpSpPr>
          <p:cNvPr id="24" name="Group 23">
            <a:extLst>
              <a:ext uri="{FF2B5EF4-FFF2-40B4-BE49-F238E27FC236}">
                <a16:creationId xmlns:a16="http://schemas.microsoft.com/office/drawing/2014/main" id="{AB1D5796-B66F-4719-8D6F-5E2010049365}"/>
              </a:ext>
            </a:extLst>
          </p:cNvPr>
          <p:cNvGrpSpPr>
            <a:grpSpLocks/>
          </p:cNvGrpSpPr>
          <p:nvPr/>
        </p:nvGrpSpPr>
        <p:grpSpPr>
          <a:xfrm>
            <a:off x="804784" y="3281120"/>
            <a:ext cx="4875984" cy="748065"/>
            <a:chOff x="1174993" y="2949975"/>
            <a:chExt cx="3667751" cy="1104992"/>
          </a:xfrm>
        </p:grpSpPr>
        <p:sp>
          <p:nvSpPr>
            <p:cNvPr id="25" name="TextBox 24">
              <a:extLst>
                <a:ext uri="{FF2B5EF4-FFF2-40B4-BE49-F238E27FC236}">
                  <a16:creationId xmlns:a16="http://schemas.microsoft.com/office/drawing/2014/main" id="{7335E9B3-9899-4CAE-8962-15151DE619A0}"/>
                </a:ext>
              </a:extLst>
            </p:cNvPr>
            <p:cNvSpPr txBox="1"/>
            <p:nvPr/>
          </p:nvSpPr>
          <p:spPr bwMode="auto">
            <a:xfrm>
              <a:off x="1174993" y="3004732"/>
              <a:ext cx="1224733" cy="767627"/>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accent1"/>
                  </a:solidFill>
                </a:rPr>
                <a:t>03</a:t>
              </a:r>
            </a:p>
          </p:txBody>
        </p:sp>
        <p:sp>
          <p:nvSpPr>
            <p:cNvPr id="26" name="TextBox 25">
              <a:extLst>
                <a:ext uri="{FF2B5EF4-FFF2-40B4-BE49-F238E27FC236}">
                  <a16:creationId xmlns:a16="http://schemas.microsoft.com/office/drawing/2014/main" id="{283ECDDC-523C-4516-8A7B-E3AAE7B5AE5E}"/>
                </a:ext>
              </a:extLst>
            </p:cNvPr>
            <p:cNvSpPr txBox="1"/>
            <p:nvPr/>
          </p:nvSpPr>
          <p:spPr bwMode="auto">
            <a:xfrm>
              <a:off x="209883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Förslag</a:t>
              </a:r>
              <a:r>
                <a:rPr lang="en-GB" dirty="0"/>
                <a:t> till </a:t>
              </a:r>
              <a:r>
                <a:rPr lang="en-GB" dirty="0" err="1"/>
                <a:t>programteori</a:t>
              </a:r>
              <a:endParaRPr lang="en-GB" sz="1200" dirty="0"/>
            </a:p>
          </p:txBody>
        </p:sp>
      </p:grpSp>
      <p:grpSp>
        <p:nvGrpSpPr>
          <p:cNvPr id="27" name="Group 26">
            <a:extLst>
              <a:ext uri="{FF2B5EF4-FFF2-40B4-BE49-F238E27FC236}">
                <a16:creationId xmlns:a16="http://schemas.microsoft.com/office/drawing/2014/main" id="{597A8C0A-8F7D-40AB-88CF-A41834C61284}"/>
              </a:ext>
            </a:extLst>
          </p:cNvPr>
          <p:cNvGrpSpPr>
            <a:grpSpLocks/>
          </p:cNvGrpSpPr>
          <p:nvPr/>
        </p:nvGrpSpPr>
        <p:grpSpPr>
          <a:xfrm>
            <a:off x="806768" y="4099036"/>
            <a:ext cx="4875984" cy="748065"/>
            <a:chOff x="1173083" y="2949975"/>
            <a:chExt cx="3667751" cy="1104992"/>
          </a:xfrm>
        </p:grpSpPr>
        <p:sp>
          <p:nvSpPr>
            <p:cNvPr id="28" name="TextBox 27">
              <a:extLst>
                <a:ext uri="{FF2B5EF4-FFF2-40B4-BE49-F238E27FC236}">
                  <a16:creationId xmlns:a16="http://schemas.microsoft.com/office/drawing/2014/main" id="{8D6004DC-E561-4021-9E5C-F26A757A941A}"/>
                </a:ext>
              </a:extLst>
            </p:cNvPr>
            <p:cNvSpPr txBox="1"/>
            <p:nvPr/>
          </p:nvSpPr>
          <p:spPr bwMode="auto">
            <a:xfrm>
              <a:off x="1173083" y="2997225"/>
              <a:ext cx="1224733" cy="76763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tx2"/>
                  </a:solidFill>
                </a:rPr>
                <a:t>04</a:t>
              </a:r>
              <a:endParaRPr lang="en-GB" sz="4266" dirty="0">
                <a:solidFill>
                  <a:schemeClr val="tx2"/>
                </a:solidFill>
              </a:endParaRPr>
            </a:p>
          </p:txBody>
        </p:sp>
        <p:sp>
          <p:nvSpPr>
            <p:cNvPr id="29" name="TextBox 28">
              <a:extLst>
                <a:ext uri="{FF2B5EF4-FFF2-40B4-BE49-F238E27FC236}">
                  <a16:creationId xmlns:a16="http://schemas.microsoft.com/office/drawing/2014/main" id="{CBEE4F47-279D-48E3-A1C4-9F27D73490AC}"/>
                </a:ext>
              </a:extLst>
            </p:cNvPr>
            <p:cNvSpPr txBox="1"/>
            <p:nvPr/>
          </p:nvSpPr>
          <p:spPr bwMode="auto">
            <a:xfrm>
              <a:off x="209692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Användning</a:t>
              </a:r>
              <a:r>
                <a:rPr lang="en-GB" dirty="0"/>
                <a:t> och </a:t>
              </a:r>
              <a:r>
                <a:rPr lang="en-GB" dirty="0" err="1"/>
                <a:t>utveckling</a:t>
              </a:r>
              <a:r>
                <a:rPr lang="en-GB" dirty="0"/>
                <a:t> </a:t>
              </a:r>
              <a:r>
                <a:rPr lang="en-GB" dirty="0" err="1"/>
                <a:t>av</a:t>
              </a:r>
              <a:r>
                <a:rPr lang="en-GB" dirty="0"/>
                <a:t> </a:t>
              </a:r>
              <a:r>
                <a:rPr lang="en-GB" dirty="0" err="1"/>
                <a:t>förslaget</a:t>
              </a:r>
              <a:r>
                <a:rPr lang="en-GB" dirty="0"/>
                <a:t> till </a:t>
              </a:r>
              <a:r>
                <a:rPr lang="en-GB" dirty="0" err="1"/>
                <a:t>programteori</a:t>
              </a:r>
              <a:endParaRPr lang="en-GB" dirty="0"/>
            </a:p>
          </p:txBody>
        </p:sp>
      </p:grpSp>
      <p:grpSp>
        <p:nvGrpSpPr>
          <p:cNvPr id="30" name="Group 29">
            <a:extLst>
              <a:ext uri="{FF2B5EF4-FFF2-40B4-BE49-F238E27FC236}">
                <a16:creationId xmlns:a16="http://schemas.microsoft.com/office/drawing/2014/main" id="{2C50194F-84ED-4669-8B27-A275CD5A701D}"/>
              </a:ext>
            </a:extLst>
          </p:cNvPr>
          <p:cNvGrpSpPr>
            <a:grpSpLocks/>
          </p:cNvGrpSpPr>
          <p:nvPr/>
        </p:nvGrpSpPr>
        <p:grpSpPr>
          <a:xfrm>
            <a:off x="805344" y="4916952"/>
            <a:ext cx="4875985" cy="748065"/>
            <a:chOff x="1178813" y="2949975"/>
            <a:chExt cx="3667752" cy="1104992"/>
          </a:xfrm>
        </p:grpSpPr>
        <p:sp>
          <p:nvSpPr>
            <p:cNvPr id="31" name="TextBox 30">
              <a:extLst>
                <a:ext uri="{FF2B5EF4-FFF2-40B4-BE49-F238E27FC236}">
                  <a16:creationId xmlns:a16="http://schemas.microsoft.com/office/drawing/2014/main" id="{5798B800-94CB-4A61-8D90-78DC7154D948}"/>
                </a:ext>
              </a:extLst>
            </p:cNvPr>
            <p:cNvSpPr txBox="1"/>
            <p:nvPr/>
          </p:nvSpPr>
          <p:spPr bwMode="auto">
            <a:xfrm>
              <a:off x="1178813" y="2997223"/>
              <a:ext cx="1224733" cy="767633"/>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a:solidFill>
                    <a:srgbClr val="ADDDFF"/>
                  </a:solidFill>
                </a:rPr>
                <a:t>05</a:t>
              </a:r>
              <a:endParaRPr lang="en-GB" sz="4266">
                <a:solidFill>
                  <a:srgbClr val="ADDDFF"/>
                </a:solidFill>
              </a:endParaRPr>
            </a:p>
          </p:txBody>
        </p:sp>
        <p:sp>
          <p:nvSpPr>
            <p:cNvPr id="32" name="TextBox 31">
              <a:extLst>
                <a:ext uri="{FF2B5EF4-FFF2-40B4-BE49-F238E27FC236}">
                  <a16:creationId xmlns:a16="http://schemas.microsoft.com/office/drawing/2014/main" id="{FC2EE4B4-E2D3-4915-9014-0A08B9E3421F}"/>
                </a:ext>
              </a:extLst>
            </p:cNvPr>
            <p:cNvSpPr txBox="1"/>
            <p:nvPr/>
          </p:nvSpPr>
          <p:spPr bwMode="auto">
            <a:xfrm>
              <a:off x="210265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Stöd</a:t>
              </a:r>
              <a:r>
                <a:rPr lang="en-GB" dirty="0"/>
                <a:t> </a:t>
              </a:r>
              <a:r>
                <a:rPr lang="en-GB" dirty="0" err="1"/>
                <a:t>för</a:t>
              </a:r>
              <a:r>
                <a:rPr lang="en-GB" dirty="0"/>
                <a:t> </a:t>
              </a:r>
              <a:r>
                <a:rPr lang="en-GB" dirty="0" err="1"/>
                <a:t>att</a:t>
              </a:r>
              <a:r>
                <a:rPr lang="en-GB" dirty="0"/>
                <a:t> ta </a:t>
              </a:r>
              <a:r>
                <a:rPr lang="en-GB" dirty="0" err="1"/>
                <a:t>fram</a:t>
              </a:r>
              <a:r>
                <a:rPr lang="en-GB" dirty="0"/>
                <a:t> </a:t>
              </a:r>
              <a:r>
                <a:rPr lang="en-GB" dirty="0" err="1"/>
                <a:t>en</a:t>
              </a:r>
              <a:r>
                <a:rPr lang="en-GB" dirty="0"/>
                <a:t> </a:t>
              </a:r>
              <a:r>
                <a:rPr lang="en-GB" dirty="0" err="1"/>
                <a:t>programteori</a:t>
              </a:r>
              <a:endParaRPr lang="en-GB" dirty="0"/>
            </a:p>
          </p:txBody>
        </p:sp>
      </p:grpSp>
      <p:sp>
        <p:nvSpPr>
          <p:cNvPr id="4" name="Slide Number Placeholder 3">
            <a:extLst>
              <a:ext uri="{FF2B5EF4-FFF2-40B4-BE49-F238E27FC236}">
                <a16:creationId xmlns:a16="http://schemas.microsoft.com/office/drawing/2014/main" id="{EC66BBCF-6257-490F-AB25-095A58EAFBB8}"/>
              </a:ext>
            </a:extLst>
          </p:cNvPr>
          <p:cNvSpPr>
            <a:spLocks noGrp="1"/>
          </p:cNvSpPr>
          <p:nvPr>
            <p:ph type="sldNum" sz="quarter" idx="10"/>
          </p:nvPr>
        </p:nvSpPr>
        <p:spPr/>
        <p:txBody>
          <a:bodyPr/>
          <a:lstStyle/>
          <a:p>
            <a:fld id="{31421AFA-3AE7-4CEA-BC9B-447859BED57B}" type="slidenum">
              <a:rPr lang="en-GB" smtClean="0"/>
              <a:pPr/>
              <a:t>17</a:t>
            </a:fld>
            <a:endParaRPr lang="en-GB" dirty="0"/>
          </a:p>
        </p:txBody>
      </p:sp>
    </p:spTree>
    <p:custDataLst>
      <p:tags r:id="rId1"/>
    </p:custDataLst>
    <p:extLst>
      <p:ext uri="{BB962C8B-B14F-4D97-AF65-F5344CB8AC3E}">
        <p14:creationId xmlns:p14="http://schemas.microsoft.com/office/powerpoint/2010/main" val="193369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A close up of a piece of paper&#10;&#10;Description automatically generated">
            <a:extLst>
              <a:ext uri="{FF2B5EF4-FFF2-40B4-BE49-F238E27FC236}">
                <a16:creationId xmlns:a16="http://schemas.microsoft.com/office/drawing/2014/main" id="{16D04322-8BF5-4AA1-9B38-4CDE4B79ABF3}"/>
              </a:ext>
            </a:extLst>
          </p:cNvPr>
          <p:cNvPicPr>
            <a:picLocks noGrp="1" noChangeAspect="1"/>
          </p:cNvPicPr>
          <p:nvPr>
            <p:ph sz="quarter" idx="16"/>
          </p:nvPr>
        </p:nvPicPr>
        <p:blipFill rotWithShape="1">
          <a:blip r:embed="rId3"/>
          <a:srcRect l="24442" r="22542"/>
          <a:stretch/>
        </p:blipFill>
        <p:spPr>
          <a:xfrm>
            <a:off x="6757731" y="-197"/>
            <a:ext cx="5432682" cy="6859785"/>
          </a:xfrm>
        </p:spPr>
      </p:pic>
      <p:sp>
        <p:nvSpPr>
          <p:cNvPr id="2" name="Title 1">
            <a:extLst>
              <a:ext uri="{FF2B5EF4-FFF2-40B4-BE49-F238E27FC236}">
                <a16:creationId xmlns:a16="http://schemas.microsoft.com/office/drawing/2014/main" id="{C68E9C2D-EB72-4C3D-8885-952A5D45BB00}"/>
              </a:ext>
            </a:extLst>
          </p:cNvPr>
          <p:cNvSpPr>
            <a:spLocks noGrp="1"/>
          </p:cNvSpPr>
          <p:nvPr>
            <p:ph type="title"/>
          </p:nvPr>
        </p:nvSpPr>
        <p:spPr>
          <a:xfrm>
            <a:off x="798513" y="452543"/>
            <a:ext cx="5432682" cy="748800"/>
          </a:xfrm>
        </p:spPr>
        <p:txBody>
          <a:bodyPr/>
          <a:lstStyle/>
          <a:p>
            <a:r>
              <a:rPr lang="sv-SE" dirty="0"/>
              <a:t>Användning och utveckling av programteorierna</a:t>
            </a:r>
          </a:p>
        </p:txBody>
      </p:sp>
      <p:sp>
        <p:nvSpPr>
          <p:cNvPr id="3" name="Content Placeholder 2">
            <a:extLst>
              <a:ext uri="{FF2B5EF4-FFF2-40B4-BE49-F238E27FC236}">
                <a16:creationId xmlns:a16="http://schemas.microsoft.com/office/drawing/2014/main" id="{4B973C09-9227-424A-A2AB-0FFCDED60311}"/>
              </a:ext>
            </a:extLst>
          </p:cNvPr>
          <p:cNvSpPr>
            <a:spLocks noGrp="1"/>
          </p:cNvSpPr>
          <p:nvPr>
            <p:ph idx="12"/>
          </p:nvPr>
        </p:nvSpPr>
        <p:spPr>
          <a:xfrm>
            <a:off x="798513" y="1645033"/>
            <a:ext cx="5432682" cy="4063354"/>
          </a:xfrm>
        </p:spPr>
        <p:txBody>
          <a:bodyPr/>
          <a:lstStyle/>
          <a:p>
            <a:pPr marL="0" indent="0">
              <a:buNone/>
            </a:pPr>
            <a:r>
              <a:rPr lang="sv-SE" sz="1200" dirty="0"/>
              <a:t>Under den tredje och avslutande workshopen i </a:t>
            </a:r>
            <a:r>
              <a:rPr lang="sv-SE" sz="1200" dirty="0" err="1"/>
              <a:t>lärprojektet</a:t>
            </a:r>
            <a:r>
              <a:rPr lang="sv-SE" sz="1200" dirty="0"/>
              <a:t> diskuterades användning och vidareutveckling av förslagen till programteori. Diskussionerna skedde utifrån ett antal teman:</a:t>
            </a:r>
          </a:p>
          <a:p>
            <a:r>
              <a:rPr lang="sv-SE" sz="1200" dirty="0"/>
              <a:t>Övergripande användning av programteorierna</a:t>
            </a:r>
          </a:p>
          <a:p>
            <a:r>
              <a:rPr lang="sv-SE" sz="1200" dirty="0"/>
              <a:t>Programteori som kommunikationsverktyg</a:t>
            </a:r>
          </a:p>
          <a:p>
            <a:r>
              <a:rPr lang="sv-SE" sz="1200" dirty="0"/>
              <a:t>Programteori för uppföljning, utvärdering och lärande</a:t>
            </a:r>
          </a:p>
          <a:p>
            <a:r>
              <a:rPr lang="sv-SE" sz="1200" dirty="0"/>
              <a:t>Hur programteorierna kan underbyggas med evidens</a:t>
            </a:r>
          </a:p>
          <a:p>
            <a:r>
              <a:rPr lang="sv-SE" sz="1200" dirty="0"/>
              <a:t>Utveckling av en programteori för framtagande av programmen (programskrivningsteori)</a:t>
            </a:r>
          </a:p>
          <a:p>
            <a:pPr marL="0" indent="0">
              <a:buNone/>
            </a:pPr>
            <a:r>
              <a:rPr lang="sv-SE" sz="1200" dirty="0"/>
              <a:t>På nästa sida presenteras en sammanfattning av diskussionerna, med fokus på viktiga nästa steg som definierats av gruppen. Dokumentation från diskussionerna vid respektive bord finns sammanställt i en bilaga.</a:t>
            </a:r>
          </a:p>
        </p:txBody>
      </p:sp>
      <p:sp>
        <p:nvSpPr>
          <p:cNvPr id="5" name="Slide Number Placeholder 4">
            <a:extLst>
              <a:ext uri="{FF2B5EF4-FFF2-40B4-BE49-F238E27FC236}">
                <a16:creationId xmlns:a16="http://schemas.microsoft.com/office/drawing/2014/main" id="{93B1131D-09BA-4BDE-88F0-22E35646B7A9}"/>
              </a:ext>
            </a:extLst>
          </p:cNvPr>
          <p:cNvSpPr>
            <a:spLocks noGrp="1"/>
          </p:cNvSpPr>
          <p:nvPr>
            <p:ph type="sldNum" sz="quarter" idx="10"/>
          </p:nvPr>
        </p:nvSpPr>
        <p:spPr/>
        <p:txBody>
          <a:bodyPr/>
          <a:lstStyle/>
          <a:p>
            <a:fld id="{31421AFA-3AE7-4CEA-BC9B-447859BED57B}" type="slidenum">
              <a:rPr lang="en-GB" smtClean="0"/>
              <a:pPr/>
              <a:t>18</a:t>
            </a:fld>
            <a:endParaRPr lang="en-GB" dirty="0"/>
          </a:p>
        </p:txBody>
      </p:sp>
    </p:spTree>
    <p:extLst>
      <p:ext uri="{BB962C8B-B14F-4D97-AF65-F5344CB8AC3E}">
        <p14:creationId xmlns:p14="http://schemas.microsoft.com/office/powerpoint/2010/main" val="1062532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87FB-91A5-4C3C-9116-170386F0CF13}"/>
              </a:ext>
            </a:extLst>
          </p:cNvPr>
          <p:cNvSpPr>
            <a:spLocks noGrp="1"/>
          </p:cNvSpPr>
          <p:nvPr>
            <p:ph type="title"/>
          </p:nvPr>
        </p:nvSpPr>
        <p:spPr/>
        <p:txBody>
          <a:bodyPr/>
          <a:lstStyle/>
          <a:p>
            <a:r>
              <a:rPr lang="sv-SE" dirty="0"/>
              <a:t>Utvecklingsbehov som identifierats i processen</a:t>
            </a:r>
            <a:br>
              <a:rPr lang="sv-SE" dirty="0"/>
            </a:br>
            <a:r>
              <a:rPr lang="sv-SE" sz="1400" dirty="0">
                <a:solidFill>
                  <a:schemeClr val="bg2">
                    <a:lumMod val="75000"/>
                  </a:schemeClr>
                </a:solidFill>
              </a:rPr>
              <a:t>Sammanfattning</a:t>
            </a:r>
          </a:p>
        </p:txBody>
      </p:sp>
      <p:sp>
        <p:nvSpPr>
          <p:cNvPr id="3" name="Content Placeholder 2">
            <a:extLst>
              <a:ext uri="{FF2B5EF4-FFF2-40B4-BE49-F238E27FC236}">
                <a16:creationId xmlns:a16="http://schemas.microsoft.com/office/drawing/2014/main" id="{BEE31DF4-4776-462E-A3FD-C39F2942608E}"/>
              </a:ext>
            </a:extLst>
          </p:cNvPr>
          <p:cNvSpPr>
            <a:spLocks noGrp="1"/>
          </p:cNvSpPr>
          <p:nvPr>
            <p:ph idx="12"/>
          </p:nvPr>
        </p:nvSpPr>
        <p:spPr>
          <a:xfrm>
            <a:off x="798512" y="1460682"/>
            <a:ext cx="5112000" cy="4063354"/>
          </a:xfrm>
        </p:spPr>
        <p:txBody>
          <a:bodyPr/>
          <a:lstStyle/>
          <a:p>
            <a:pPr marL="0" indent="0">
              <a:buNone/>
            </a:pPr>
            <a:r>
              <a:rPr lang="sv-SE" sz="1200" b="1" dirty="0"/>
              <a:t>Förädla och vidareutveckla förslagen:  </a:t>
            </a:r>
            <a:r>
              <a:rPr lang="sv-SE" sz="1200" dirty="0"/>
              <a:t>Ett nästa steg som identifierats är att regionerna tillsammans med Tillväxtverket vidareutvecklar förslag till programteori inom ramen för programskrivningen. I detta process kan programteorier tas fram för respektive program i regionalfonden.</a:t>
            </a:r>
          </a:p>
          <a:p>
            <a:pPr marL="0" indent="0">
              <a:buNone/>
            </a:pPr>
            <a:r>
              <a:rPr lang="sv-SE" sz="1200" b="1" dirty="0"/>
              <a:t>Behov att utveckla fond- och genomförandeteorin i den övergripande programteorin: </a:t>
            </a:r>
            <a:r>
              <a:rPr lang="sv-SE" sz="1200" dirty="0"/>
              <a:t>I sista workshopen identifierades ett behov av att utveckla fond- och genomförandeteorin, i likhet med vad som gjorts med den fördjupade illustrationen av portföljteorin med de tre insatstyperna.</a:t>
            </a:r>
          </a:p>
          <a:p>
            <a:pPr marL="0" indent="0">
              <a:buNone/>
            </a:pPr>
            <a:r>
              <a:rPr lang="sv-SE" sz="1200" b="1" dirty="0"/>
              <a:t>Behov av erfarenhetsutbyte i programmeringsarbetet: </a:t>
            </a:r>
            <a:r>
              <a:rPr lang="sv-SE" sz="1200" dirty="0"/>
              <a:t>I samband med programmering av nästa programperiod finns det behov av olika typer av erfarenhetsutbyte som på olika sätt relaterar till programteori som verktyg. Det finns behov att dela erfarenheter av att ta fram programteori och jämföra och lära av olika programteorier. Det finns även behov av erfarenhetsutbyte kopplat till programskrivningen.</a:t>
            </a:r>
          </a:p>
          <a:p>
            <a:pPr marL="0" indent="0">
              <a:buNone/>
            </a:pPr>
            <a:r>
              <a:rPr lang="sv-SE" sz="1200" b="1" dirty="0"/>
              <a:t>Arbeta med framtidsspaning och analys inför/under programmering: </a:t>
            </a:r>
            <a:r>
              <a:rPr lang="sv-SE" sz="1200" dirty="0"/>
              <a:t>Programmen genomförs under sju år i en föränderlig omvärld. I programskrivningen är det därför viktigt att arbeta med framtidsspaning och analys. Lika viktigt är att säkerställa att det finns en flexibilitet i programmen som gör att programmet kan adressera nya behov som dyker upp under programperioden.</a:t>
            </a:r>
          </a:p>
          <a:p>
            <a:pPr marL="0" indent="0">
              <a:buNone/>
            </a:pPr>
            <a:endParaRPr lang="sv-SE" sz="1200" dirty="0"/>
          </a:p>
        </p:txBody>
      </p:sp>
      <p:sp>
        <p:nvSpPr>
          <p:cNvPr id="4" name="Content Placeholder 3">
            <a:extLst>
              <a:ext uri="{FF2B5EF4-FFF2-40B4-BE49-F238E27FC236}">
                <a16:creationId xmlns:a16="http://schemas.microsoft.com/office/drawing/2014/main" id="{37D6120B-768E-4919-9E2D-2D25F1FA7BDA}"/>
              </a:ext>
            </a:extLst>
          </p:cNvPr>
          <p:cNvSpPr>
            <a:spLocks noGrp="1"/>
          </p:cNvSpPr>
          <p:nvPr>
            <p:ph sz="quarter" idx="16"/>
          </p:nvPr>
        </p:nvSpPr>
        <p:spPr>
          <a:xfrm>
            <a:off x="6275137" y="1460682"/>
            <a:ext cx="5112000" cy="4063354"/>
          </a:xfrm>
        </p:spPr>
        <p:txBody>
          <a:bodyPr/>
          <a:lstStyle/>
          <a:p>
            <a:pPr marL="0" indent="0">
              <a:buNone/>
            </a:pPr>
            <a:r>
              <a:rPr lang="sv-SE" sz="1200" b="1" dirty="0"/>
              <a:t>Ta fram förenklade versioner av programteorierna för kommunikation: </a:t>
            </a:r>
            <a:r>
              <a:rPr lang="sv-SE" sz="1200" dirty="0"/>
              <a:t>Ett viktigt värde med en programteori är att den kan användas som ett verktyg för kommunikation mot olika målgrupper. För att lyckas med detta behövs förenklade versioner av programteorierna. Ett sätt att skapa förståelse är att använda exempel på hur effektkedjan kan se ut från behov till effekt.</a:t>
            </a:r>
          </a:p>
          <a:p>
            <a:pPr marL="0" indent="0">
              <a:buNone/>
            </a:pPr>
            <a:r>
              <a:rPr lang="sv-SE" sz="1200" b="1" dirty="0"/>
              <a:t>Utveckla uppföljning, utvärdering och lärande: </a:t>
            </a:r>
            <a:r>
              <a:rPr lang="sv-SE" sz="1200" dirty="0"/>
              <a:t>Uppföljning spelar en viktig roll för att skapa lärande under genomförandet. Det finns behov av att utveckla indikatorer för detta och att se över vilka nya metoder som kan användas för uppföljning och utvärdering. God beställarkompetens är viktigt, där det bland annat gäller att definiera vad för kunskap som behövs och våga prioritera vad som ska utvärderas och inte.</a:t>
            </a:r>
          </a:p>
          <a:p>
            <a:pPr marL="0" indent="0">
              <a:buNone/>
            </a:pPr>
            <a:r>
              <a:rPr lang="sv-SE" sz="1200" b="1" dirty="0"/>
              <a:t>Programteorierna kan underbyggas med olika typer av evidens på olika nivåer: </a:t>
            </a:r>
            <a:r>
              <a:rPr lang="sv-SE" sz="1200" dirty="0"/>
              <a:t>Programteorierna kan underbyggas med två typer av evidens som antingen fokuserar på vad eller hur. Det behövs olika typer av evidens på olika nivåer i programmen. Regioner, nationella myndigheter och akademi kan spela en viktig roll i att bidra till att stärka evidensen och forum som Reglab kan fungera som en arena för att samla evidens. </a:t>
            </a:r>
          </a:p>
        </p:txBody>
      </p:sp>
      <p:sp>
        <p:nvSpPr>
          <p:cNvPr id="5" name="Slide Number Placeholder 4">
            <a:extLst>
              <a:ext uri="{FF2B5EF4-FFF2-40B4-BE49-F238E27FC236}">
                <a16:creationId xmlns:a16="http://schemas.microsoft.com/office/drawing/2014/main" id="{F821B542-AA31-4D25-B9AE-351B7282AD8E}"/>
              </a:ext>
            </a:extLst>
          </p:cNvPr>
          <p:cNvSpPr>
            <a:spLocks noGrp="1"/>
          </p:cNvSpPr>
          <p:nvPr>
            <p:ph type="sldNum" sz="quarter" idx="10"/>
          </p:nvPr>
        </p:nvSpPr>
        <p:spPr/>
        <p:txBody>
          <a:bodyPr/>
          <a:lstStyle/>
          <a:p>
            <a:fld id="{31421AFA-3AE7-4CEA-BC9B-447859BED57B}" type="slidenum">
              <a:rPr lang="en-GB" smtClean="0"/>
              <a:pPr/>
              <a:t>19</a:t>
            </a:fld>
            <a:endParaRPr lang="en-GB" dirty="0"/>
          </a:p>
        </p:txBody>
      </p:sp>
    </p:spTree>
    <p:extLst>
      <p:ext uri="{BB962C8B-B14F-4D97-AF65-F5344CB8AC3E}">
        <p14:creationId xmlns:p14="http://schemas.microsoft.com/office/powerpoint/2010/main" val="3620981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EF5507-6A49-40C0-AE0D-CDD9A96152D1}"/>
              </a:ext>
            </a:extLst>
          </p:cNvPr>
          <p:cNvSpPr/>
          <p:nvPr/>
        </p:nvSpPr>
        <p:spPr>
          <a:xfrm>
            <a:off x="0" y="1483780"/>
            <a:ext cx="5679905" cy="8560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5" name="Picture 4">
            <a:extLst>
              <a:ext uri="{FF2B5EF4-FFF2-40B4-BE49-F238E27FC236}">
                <a16:creationId xmlns:a16="http://schemas.microsoft.com/office/drawing/2014/main" id="{7363E5F9-1729-43FB-A6A3-57749D82349A}"/>
              </a:ext>
            </a:extLst>
          </p:cNvPr>
          <p:cNvPicPr>
            <a:picLocks noChangeAspect="1"/>
          </p:cNvPicPr>
          <p:nvPr/>
        </p:nvPicPr>
        <p:blipFill rotWithShape="1">
          <a:blip r:embed="rId4"/>
          <a:srcRect r="36662"/>
          <a:stretch/>
        </p:blipFill>
        <p:spPr>
          <a:xfrm>
            <a:off x="5679906" y="0"/>
            <a:ext cx="6510507" cy="6859588"/>
          </a:xfrm>
          <a:prstGeom prst="rect">
            <a:avLst/>
          </a:prstGeom>
        </p:spPr>
      </p:pic>
      <p:sp>
        <p:nvSpPr>
          <p:cNvPr id="3" name="Title 2"/>
          <p:cNvSpPr>
            <a:spLocks noGrp="1"/>
          </p:cNvSpPr>
          <p:nvPr>
            <p:ph type="title"/>
          </p:nvPr>
        </p:nvSpPr>
        <p:spPr>
          <a:xfrm>
            <a:off x="798514" y="453600"/>
            <a:ext cx="4479542" cy="748800"/>
          </a:xfrm>
        </p:spPr>
        <p:txBody>
          <a:bodyPr/>
          <a:lstStyle/>
          <a:p>
            <a:r>
              <a:rPr lang="sv-SE" dirty="0">
                <a:solidFill>
                  <a:srgbClr val="009DF0"/>
                </a:solidFill>
              </a:rPr>
              <a:t>Innehåll</a:t>
            </a:r>
          </a:p>
        </p:txBody>
      </p:sp>
      <p:grpSp>
        <p:nvGrpSpPr>
          <p:cNvPr id="14" name="Group 13">
            <a:extLst>
              <a:ext uri="{FF2B5EF4-FFF2-40B4-BE49-F238E27FC236}">
                <a16:creationId xmlns:a16="http://schemas.microsoft.com/office/drawing/2014/main" id="{5C1DD1A6-3648-43B7-90B8-3D8A5758792C}"/>
              </a:ext>
            </a:extLst>
          </p:cNvPr>
          <p:cNvGrpSpPr>
            <a:grpSpLocks/>
          </p:cNvGrpSpPr>
          <p:nvPr/>
        </p:nvGrpSpPr>
        <p:grpSpPr>
          <a:xfrm>
            <a:off x="803921" y="1645288"/>
            <a:ext cx="4875985" cy="748065"/>
            <a:chOff x="1184543" y="2949975"/>
            <a:chExt cx="3667752" cy="1104992"/>
          </a:xfrm>
        </p:grpSpPr>
        <p:sp>
          <p:nvSpPr>
            <p:cNvPr id="11" name="TextBox 10">
              <a:extLst>
                <a:ext uri="{FF2B5EF4-FFF2-40B4-BE49-F238E27FC236}">
                  <a16:creationId xmlns:a16="http://schemas.microsoft.com/office/drawing/2014/main" id="{3774ADD9-C105-486B-B9F1-6A357A73E062}"/>
                </a:ext>
              </a:extLst>
            </p:cNvPr>
            <p:cNvSpPr txBox="1"/>
            <p:nvPr/>
          </p:nvSpPr>
          <p:spPr bwMode="auto">
            <a:xfrm>
              <a:off x="1184543" y="2989730"/>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chemeClr val="tx2"/>
                  </a:solidFill>
                </a:rPr>
                <a:t>01</a:t>
              </a:r>
              <a:endParaRPr lang="sv-SE" sz="4266" dirty="0">
                <a:solidFill>
                  <a:schemeClr val="tx2"/>
                </a:solidFill>
              </a:endParaRPr>
            </a:p>
          </p:txBody>
        </p:sp>
        <p:sp>
          <p:nvSpPr>
            <p:cNvPr id="2" name="TextBox 1">
              <a:extLst>
                <a:ext uri="{FF2B5EF4-FFF2-40B4-BE49-F238E27FC236}">
                  <a16:creationId xmlns:a16="http://schemas.microsoft.com/office/drawing/2014/main" id="{EE061F29-C825-4E54-89C2-D72625DDFAD4}"/>
                </a:ext>
              </a:extLst>
            </p:cNvPr>
            <p:cNvSpPr txBox="1"/>
            <p:nvPr/>
          </p:nvSpPr>
          <p:spPr bwMode="auto">
            <a:xfrm>
              <a:off x="210838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Om </a:t>
              </a:r>
              <a:r>
                <a:rPr lang="sv-SE" dirty="0" err="1"/>
                <a:t>lärprojektet</a:t>
              </a:r>
              <a:endParaRPr lang="sv-SE" sz="1200" dirty="0"/>
            </a:p>
          </p:txBody>
        </p:sp>
      </p:grpSp>
      <p:grpSp>
        <p:nvGrpSpPr>
          <p:cNvPr id="21" name="Group 20">
            <a:extLst>
              <a:ext uri="{FF2B5EF4-FFF2-40B4-BE49-F238E27FC236}">
                <a16:creationId xmlns:a16="http://schemas.microsoft.com/office/drawing/2014/main" id="{2B9F6D39-C767-4CAF-8F2C-6E723E1F3C3A}"/>
              </a:ext>
            </a:extLst>
          </p:cNvPr>
          <p:cNvGrpSpPr>
            <a:grpSpLocks/>
          </p:cNvGrpSpPr>
          <p:nvPr/>
        </p:nvGrpSpPr>
        <p:grpSpPr>
          <a:xfrm>
            <a:off x="803362" y="2463204"/>
            <a:ext cx="4878525" cy="748065"/>
            <a:chOff x="1180723" y="2949977"/>
            <a:chExt cx="3669662" cy="1104992"/>
          </a:xfrm>
        </p:grpSpPr>
        <p:sp>
          <p:nvSpPr>
            <p:cNvPr id="22" name="TextBox 21">
              <a:extLst>
                <a:ext uri="{FF2B5EF4-FFF2-40B4-BE49-F238E27FC236}">
                  <a16:creationId xmlns:a16="http://schemas.microsoft.com/office/drawing/2014/main" id="{6342198F-096A-475A-9A1F-BE7C3E4B0C8B}"/>
                </a:ext>
              </a:extLst>
            </p:cNvPr>
            <p:cNvSpPr txBox="1"/>
            <p:nvPr/>
          </p:nvSpPr>
          <p:spPr bwMode="auto">
            <a:xfrm>
              <a:off x="1180723" y="3006248"/>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chemeClr val="accent1"/>
                  </a:solidFill>
                </a:rPr>
                <a:t>02</a:t>
              </a:r>
              <a:endParaRPr lang="sv-SE" sz="4266" dirty="0">
                <a:solidFill>
                  <a:schemeClr val="accent1"/>
                </a:solidFill>
              </a:endParaRPr>
            </a:p>
          </p:txBody>
        </p:sp>
        <p:sp>
          <p:nvSpPr>
            <p:cNvPr id="23" name="TextBox 22">
              <a:extLst>
                <a:ext uri="{FF2B5EF4-FFF2-40B4-BE49-F238E27FC236}">
                  <a16:creationId xmlns:a16="http://schemas.microsoft.com/office/drawing/2014/main" id="{1A493987-E0A1-4FCF-9453-4188580A72B2}"/>
                </a:ext>
              </a:extLst>
            </p:cNvPr>
            <p:cNvSpPr txBox="1"/>
            <p:nvPr/>
          </p:nvSpPr>
          <p:spPr bwMode="auto">
            <a:xfrm>
              <a:off x="2106477" y="2949977"/>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Vad är en programteori?</a:t>
              </a:r>
              <a:endParaRPr lang="sv-SE" sz="1200" dirty="0"/>
            </a:p>
          </p:txBody>
        </p:sp>
      </p:grpSp>
      <p:grpSp>
        <p:nvGrpSpPr>
          <p:cNvPr id="24" name="Group 23">
            <a:extLst>
              <a:ext uri="{FF2B5EF4-FFF2-40B4-BE49-F238E27FC236}">
                <a16:creationId xmlns:a16="http://schemas.microsoft.com/office/drawing/2014/main" id="{AB1D5796-B66F-4719-8D6F-5E2010049365}"/>
              </a:ext>
            </a:extLst>
          </p:cNvPr>
          <p:cNvGrpSpPr>
            <a:grpSpLocks/>
          </p:cNvGrpSpPr>
          <p:nvPr/>
        </p:nvGrpSpPr>
        <p:grpSpPr>
          <a:xfrm>
            <a:off x="804784" y="3281120"/>
            <a:ext cx="4875984" cy="748065"/>
            <a:chOff x="1174993" y="2949975"/>
            <a:chExt cx="3667751" cy="1104992"/>
          </a:xfrm>
        </p:grpSpPr>
        <p:sp>
          <p:nvSpPr>
            <p:cNvPr id="25" name="TextBox 24">
              <a:extLst>
                <a:ext uri="{FF2B5EF4-FFF2-40B4-BE49-F238E27FC236}">
                  <a16:creationId xmlns:a16="http://schemas.microsoft.com/office/drawing/2014/main" id="{7335E9B3-9899-4CAE-8962-15151DE619A0}"/>
                </a:ext>
              </a:extLst>
            </p:cNvPr>
            <p:cNvSpPr txBox="1"/>
            <p:nvPr/>
          </p:nvSpPr>
          <p:spPr bwMode="auto">
            <a:xfrm>
              <a:off x="1174993" y="3004732"/>
              <a:ext cx="1224733" cy="767627"/>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03</a:t>
              </a:r>
              <a:endParaRPr lang="sv-SE" sz="4266" dirty="0">
                <a:solidFill>
                  <a:srgbClr val="ADDDFF"/>
                </a:solidFill>
              </a:endParaRPr>
            </a:p>
          </p:txBody>
        </p:sp>
        <p:sp>
          <p:nvSpPr>
            <p:cNvPr id="26" name="TextBox 25">
              <a:extLst>
                <a:ext uri="{FF2B5EF4-FFF2-40B4-BE49-F238E27FC236}">
                  <a16:creationId xmlns:a16="http://schemas.microsoft.com/office/drawing/2014/main" id="{283ECDDC-523C-4516-8A7B-E3AAE7B5AE5E}"/>
                </a:ext>
              </a:extLst>
            </p:cNvPr>
            <p:cNvSpPr txBox="1"/>
            <p:nvPr/>
          </p:nvSpPr>
          <p:spPr bwMode="auto">
            <a:xfrm>
              <a:off x="209883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Förslag till programteori</a:t>
              </a:r>
              <a:endParaRPr lang="sv-SE" sz="1200" dirty="0"/>
            </a:p>
          </p:txBody>
        </p:sp>
      </p:grpSp>
      <p:grpSp>
        <p:nvGrpSpPr>
          <p:cNvPr id="27" name="Group 26">
            <a:extLst>
              <a:ext uri="{FF2B5EF4-FFF2-40B4-BE49-F238E27FC236}">
                <a16:creationId xmlns:a16="http://schemas.microsoft.com/office/drawing/2014/main" id="{597A8C0A-8F7D-40AB-88CF-A41834C61284}"/>
              </a:ext>
            </a:extLst>
          </p:cNvPr>
          <p:cNvGrpSpPr>
            <a:grpSpLocks/>
          </p:cNvGrpSpPr>
          <p:nvPr/>
        </p:nvGrpSpPr>
        <p:grpSpPr>
          <a:xfrm>
            <a:off x="806768" y="4099036"/>
            <a:ext cx="4875984" cy="748065"/>
            <a:chOff x="1173083" y="2949975"/>
            <a:chExt cx="3667751" cy="1104992"/>
          </a:xfrm>
        </p:grpSpPr>
        <p:sp>
          <p:nvSpPr>
            <p:cNvPr id="28" name="TextBox 27">
              <a:extLst>
                <a:ext uri="{FF2B5EF4-FFF2-40B4-BE49-F238E27FC236}">
                  <a16:creationId xmlns:a16="http://schemas.microsoft.com/office/drawing/2014/main" id="{8D6004DC-E561-4021-9E5C-F26A757A941A}"/>
                </a:ext>
              </a:extLst>
            </p:cNvPr>
            <p:cNvSpPr txBox="1"/>
            <p:nvPr/>
          </p:nvSpPr>
          <p:spPr bwMode="auto">
            <a:xfrm>
              <a:off x="1173083" y="2997225"/>
              <a:ext cx="1224733" cy="76763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04</a:t>
              </a:r>
              <a:endParaRPr lang="sv-SE" sz="4266" dirty="0">
                <a:solidFill>
                  <a:srgbClr val="ADDDFF"/>
                </a:solidFill>
              </a:endParaRPr>
            </a:p>
          </p:txBody>
        </p:sp>
        <p:sp>
          <p:nvSpPr>
            <p:cNvPr id="29" name="TextBox 28">
              <a:extLst>
                <a:ext uri="{FF2B5EF4-FFF2-40B4-BE49-F238E27FC236}">
                  <a16:creationId xmlns:a16="http://schemas.microsoft.com/office/drawing/2014/main" id="{CBEE4F47-279D-48E3-A1C4-9F27D73490AC}"/>
                </a:ext>
              </a:extLst>
            </p:cNvPr>
            <p:cNvSpPr txBox="1"/>
            <p:nvPr/>
          </p:nvSpPr>
          <p:spPr bwMode="auto">
            <a:xfrm>
              <a:off x="209692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Användning och utveckling av förslaget till programteori</a:t>
              </a:r>
            </a:p>
          </p:txBody>
        </p:sp>
      </p:grpSp>
      <p:grpSp>
        <p:nvGrpSpPr>
          <p:cNvPr id="30" name="Group 29">
            <a:extLst>
              <a:ext uri="{FF2B5EF4-FFF2-40B4-BE49-F238E27FC236}">
                <a16:creationId xmlns:a16="http://schemas.microsoft.com/office/drawing/2014/main" id="{2C50194F-84ED-4669-8B27-A275CD5A701D}"/>
              </a:ext>
            </a:extLst>
          </p:cNvPr>
          <p:cNvGrpSpPr>
            <a:grpSpLocks/>
          </p:cNvGrpSpPr>
          <p:nvPr/>
        </p:nvGrpSpPr>
        <p:grpSpPr>
          <a:xfrm>
            <a:off x="805344" y="4916952"/>
            <a:ext cx="4875985" cy="748065"/>
            <a:chOff x="1178813" y="2949975"/>
            <a:chExt cx="3667752" cy="1104992"/>
          </a:xfrm>
        </p:grpSpPr>
        <p:sp>
          <p:nvSpPr>
            <p:cNvPr id="31" name="TextBox 30">
              <a:extLst>
                <a:ext uri="{FF2B5EF4-FFF2-40B4-BE49-F238E27FC236}">
                  <a16:creationId xmlns:a16="http://schemas.microsoft.com/office/drawing/2014/main" id="{5798B800-94CB-4A61-8D90-78DC7154D948}"/>
                </a:ext>
              </a:extLst>
            </p:cNvPr>
            <p:cNvSpPr txBox="1"/>
            <p:nvPr/>
          </p:nvSpPr>
          <p:spPr bwMode="auto">
            <a:xfrm>
              <a:off x="1178813" y="2997223"/>
              <a:ext cx="1224733" cy="767633"/>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05</a:t>
              </a:r>
              <a:endParaRPr lang="sv-SE" sz="4266" dirty="0">
                <a:solidFill>
                  <a:srgbClr val="ADDDFF"/>
                </a:solidFill>
              </a:endParaRPr>
            </a:p>
          </p:txBody>
        </p:sp>
        <p:sp>
          <p:nvSpPr>
            <p:cNvPr id="32" name="TextBox 31">
              <a:extLst>
                <a:ext uri="{FF2B5EF4-FFF2-40B4-BE49-F238E27FC236}">
                  <a16:creationId xmlns:a16="http://schemas.microsoft.com/office/drawing/2014/main" id="{FC2EE4B4-E2D3-4915-9014-0A08B9E3421F}"/>
                </a:ext>
              </a:extLst>
            </p:cNvPr>
            <p:cNvSpPr txBox="1"/>
            <p:nvPr/>
          </p:nvSpPr>
          <p:spPr bwMode="auto">
            <a:xfrm>
              <a:off x="210265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Stöd för att ta fram en programteori</a:t>
              </a:r>
            </a:p>
          </p:txBody>
        </p:sp>
      </p:grpSp>
      <p:sp>
        <p:nvSpPr>
          <p:cNvPr id="4" name="Slide Number Placeholder 3">
            <a:extLst>
              <a:ext uri="{FF2B5EF4-FFF2-40B4-BE49-F238E27FC236}">
                <a16:creationId xmlns:a16="http://schemas.microsoft.com/office/drawing/2014/main" id="{03898D1D-5352-4445-8997-2460F4B9AD3E}"/>
              </a:ext>
            </a:extLst>
          </p:cNvPr>
          <p:cNvSpPr>
            <a:spLocks noGrp="1"/>
          </p:cNvSpPr>
          <p:nvPr>
            <p:ph type="sldNum" sz="quarter" idx="10"/>
          </p:nvPr>
        </p:nvSpPr>
        <p:spPr/>
        <p:txBody>
          <a:bodyPr/>
          <a:lstStyle/>
          <a:p>
            <a:fld id="{31421AFA-3AE7-4CEA-BC9B-447859BED57B}" type="slidenum">
              <a:rPr lang="sv-SE" smtClean="0"/>
              <a:pPr/>
              <a:t>2</a:t>
            </a:fld>
            <a:endParaRPr lang="sv-SE" dirty="0"/>
          </a:p>
        </p:txBody>
      </p:sp>
    </p:spTree>
    <p:custDataLst>
      <p:tags r:id="rId1"/>
    </p:custDataLst>
    <p:extLst>
      <p:ext uri="{BB962C8B-B14F-4D97-AF65-F5344CB8AC3E}">
        <p14:creationId xmlns:p14="http://schemas.microsoft.com/office/powerpoint/2010/main" val="412893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EF5507-6A49-40C0-AE0D-CDD9A96152D1}"/>
              </a:ext>
            </a:extLst>
          </p:cNvPr>
          <p:cNvSpPr/>
          <p:nvPr/>
        </p:nvSpPr>
        <p:spPr>
          <a:xfrm>
            <a:off x="0" y="4780770"/>
            <a:ext cx="5679905" cy="8560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5" name="Picture 4">
            <a:extLst>
              <a:ext uri="{FF2B5EF4-FFF2-40B4-BE49-F238E27FC236}">
                <a16:creationId xmlns:a16="http://schemas.microsoft.com/office/drawing/2014/main" id="{7363E5F9-1729-43FB-A6A3-57749D82349A}"/>
              </a:ext>
            </a:extLst>
          </p:cNvPr>
          <p:cNvPicPr>
            <a:picLocks noChangeAspect="1"/>
          </p:cNvPicPr>
          <p:nvPr/>
        </p:nvPicPr>
        <p:blipFill rotWithShape="1">
          <a:blip r:embed="rId4"/>
          <a:srcRect r="36662"/>
          <a:stretch/>
        </p:blipFill>
        <p:spPr>
          <a:xfrm>
            <a:off x="5679906" y="0"/>
            <a:ext cx="6510507" cy="6859588"/>
          </a:xfrm>
          <a:prstGeom prst="rect">
            <a:avLst/>
          </a:prstGeom>
        </p:spPr>
      </p:pic>
      <p:sp>
        <p:nvSpPr>
          <p:cNvPr id="3" name="Title 2"/>
          <p:cNvSpPr>
            <a:spLocks noGrp="1"/>
          </p:cNvSpPr>
          <p:nvPr>
            <p:ph type="title"/>
          </p:nvPr>
        </p:nvSpPr>
        <p:spPr>
          <a:xfrm>
            <a:off x="798514" y="453600"/>
            <a:ext cx="4479542" cy="748800"/>
          </a:xfrm>
        </p:spPr>
        <p:txBody>
          <a:bodyPr/>
          <a:lstStyle/>
          <a:p>
            <a:r>
              <a:rPr lang="en-GB" err="1">
                <a:solidFill>
                  <a:srgbClr val="009DF0"/>
                </a:solidFill>
              </a:rPr>
              <a:t>Innehåll</a:t>
            </a:r>
            <a:endParaRPr lang="en-GB">
              <a:solidFill>
                <a:srgbClr val="009DF0"/>
              </a:solidFill>
            </a:endParaRPr>
          </a:p>
        </p:txBody>
      </p:sp>
      <p:grpSp>
        <p:nvGrpSpPr>
          <p:cNvPr id="14" name="Group 13">
            <a:extLst>
              <a:ext uri="{FF2B5EF4-FFF2-40B4-BE49-F238E27FC236}">
                <a16:creationId xmlns:a16="http://schemas.microsoft.com/office/drawing/2014/main" id="{5C1DD1A6-3648-43B7-90B8-3D8A5758792C}"/>
              </a:ext>
            </a:extLst>
          </p:cNvPr>
          <p:cNvGrpSpPr>
            <a:grpSpLocks/>
          </p:cNvGrpSpPr>
          <p:nvPr/>
        </p:nvGrpSpPr>
        <p:grpSpPr>
          <a:xfrm>
            <a:off x="803921" y="1645288"/>
            <a:ext cx="4875985" cy="748065"/>
            <a:chOff x="1184543" y="2949975"/>
            <a:chExt cx="3667752" cy="1104992"/>
          </a:xfrm>
        </p:grpSpPr>
        <p:sp>
          <p:nvSpPr>
            <p:cNvPr id="11" name="TextBox 10">
              <a:extLst>
                <a:ext uri="{FF2B5EF4-FFF2-40B4-BE49-F238E27FC236}">
                  <a16:creationId xmlns:a16="http://schemas.microsoft.com/office/drawing/2014/main" id="{3774ADD9-C105-486B-B9F1-6A357A73E062}"/>
                </a:ext>
              </a:extLst>
            </p:cNvPr>
            <p:cNvSpPr txBox="1"/>
            <p:nvPr/>
          </p:nvSpPr>
          <p:spPr bwMode="auto">
            <a:xfrm>
              <a:off x="1184543" y="2989730"/>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accent1"/>
                  </a:solidFill>
                </a:rPr>
                <a:t>01</a:t>
              </a:r>
            </a:p>
          </p:txBody>
        </p:sp>
        <p:sp>
          <p:nvSpPr>
            <p:cNvPr id="2" name="TextBox 1">
              <a:extLst>
                <a:ext uri="{FF2B5EF4-FFF2-40B4-BE49-F238E27FC236}">
                  <a16:creationId xmlns:a16="http://schemas.microsoft.com/office/drawing/2014/main" id="{EE061F29-C825-4E54-89C2-D72625DDFAD4}"/>
                </a:ext>
              </a:extLst>
            </p:cNvPr>
            <p:cNvSpPr txBox="1"/>
            <p:nvPr/>
          </p:nvSpPr>
          <p:spPr bwMode="auto">
            <a:xfrm>
              <a:off x="210838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a:t>Om </a:t>
              </a:r>
              <a:r>
                <a:rPr lang="en-GB" dirty="0" err="1"/>
                <a:t>lärprojektet</a:t>
              </a:r>
              <a:endParaRPr lang="en-GB" sz="1200" dirty="0"/>
            </a:p>
          </p:txBody>
        </p:sp>
      </p:grpSp>
      <p:grpSp>
        <p:nvGrpSpPr>
          <p:cNvPr id="21" name="Group 20">
            <a:extLst>
              <a:ext uri="{FF2B5EF4-FFF2-40B4-BE49-F238E27FC236}">
                <a16:creationId xmlns:a16="http://schemas.microsoft.com/office/drawing/2014/main" id="{2B9F6D39-C767-4CAF-8F2C-6E723E1F3C3A}"/>
              </a:ext>
            </a:extLst>
          </p:cNvPr>
          <p:cNvGrpSpPr>
            <a:grpSpLocks/>
          </p:cNvGrpSpPr>
          <p:nvPr/>
        </p:nvGrpSpPr>
        <p:grpSpPr>
          <a:xfrm>
            <a:off x="803362" y="2463204"/>
            <a:ext cx="4878525" cy="748065"/>
            <a:chOff x="1180723" y="2949977"/>
            <a:chExt cx="3669662" cy="1104992"/>
          </a:xfrm>
        </p:grpSpPr>
        <p:sp>
          <p:nvSpPr>
            <p:cNvPr id="22" name="TextBox 21">
              <a:extLst>
                <a:ext uri="{FF2B5EF4-FFF2-40B4-BE49-F238E27FC236}">
                  <a16:creationId xmlns:a16="http://schemas.microsoft.com/office/drawing/2014/main" id="{6342198F-096A-475A-9A1F-BE7C3E4B0C8B}"/>
                </a:ext>
              </a:extLst>
            </p:cNvPr>
            <p:cNvSpPr txBox="1"/>
            <p:nvPr/>
          </p:nvSpPr>
          <p:spPr bwMode="auto">
            <a:xfrm>
              <a:off x="1180723" y="3006248"/>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accent1"/>
                  </a:solidFill>
                </a:rPr>
                <a:t>02</a:t>
              </a:r>
              <a:endParaRPr lang="en-GB" sz="4266" dirty="0">
                <a:solidFill>
                  <a:schemeClr val="accent1"/>
                </a:solidFill>
              </a:endParaRPr>
            </a:p>
          </p:txBody>
        </p:sp>
        <p:sp>
          <p:nvSpPr>
            <p:cNvPr id="23" name="TextBox 22">
              <a:extLst>
                <a:ext uri="{FF2B5EF4-FFF2-40B4-BE49-F238E27FC236}">
                  <a16:creationId xmlns:a16="http://schemas.microsoft.com/office/drawing/2014/main" id="{1A493987-E0A1-4FCF-9453-4188580A72B2}"/>
                </a:ext>
              </a:extLst>
            </p:cNvPr>
            <p:cNvSpPr txBox="1"/>
            <p:nvPr/>
          </p:nvSpPr>
          <p:spPr bwMode="auto">
            <a:xfrm>
              <a:off x="2106477" y="2949977"/>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Vad</a:t>
              </a:r>
              <a:r>
                <a:rPr lang="en-GB" dirty="0"/>
                <a:t> </a:t>
              </a:r>
              <a:r>
                <a:rPr lang="en-GB" dirty="0" err="1"/>
                <a:t>är</a:t>
              </a:r>
              <a:r>
                <a:rPr lang="en-GB" dirty="0"/>
                <a:t> </a:t>
              </a:r>
              <a:r>
                <a:rPr lang="en-GB" dirty="0" err="1"/>
                <a:t>en</a:t>
              </a:r>
              <a:r>
                <a:rPr lang="en-GB" dirty="0"/>
                <a:t> </a:t>
              </a:r>
              <a:r>
                <a:rPr lang="en-GB" dirty="0" err="1"/>
                <a:t>programteori</a:t>
              </a:r>
              <a:r>
                <a:rPr lang="en-GB" dirty="0"/>
                <a:t>?</a:t>
              </a:r>
              <a:endParaRPr lang="en-GB" sz="1200" dirty="0"/>
            </a:p>
          </p:txBody>
        </p:sp>
      </p:grpSp>
      <p:grpSp>
        <p:nvGrpSpPr>
          <p:cNvPr id="24" name="Group 23">
            <a:extLst>
              <a:ext uri="{FF2B5EF4-FFF2-40B4-BE49-F238E27FC236}">
                <a16:creationId xmlns:a16="http://schemas.microsoft.com/office/drawing/2014/main" id="{AB1D5796-B66F-4719-8D6F-5E2010049365}"/>
              </a:ext>
            </a:extLst>
          </p:cNvPr>
          <p:cNvGrpSpPr>
            <a:grpSpLocks/>
          </p:cNvGrpSpPr>
          <p:nvPr/>
        </p:nvGrpSpPr>
        <p:grpSpPr>
          <a:xfrm>
            <a:off x="804784" y="3281120"/>
            <a:ext cx="4875984" cy="748065"/>
            <a:chOff x="1174993" y="2949975"/>
            <a:chExt cx="3667751" cy="1104992"/>
          </a:xfrm>
        </p:grpSpPr>
        <p:sp>
          <p:nvSpPr>
            <p:cNvPr id="25" name="TextBox 24">
              <a:extLst>
                <a:ext uri="{FF2B5EF4-FFF2-40B4-BE49-F238E27FC236}">
                  <a16:creationId xmlns:a16="http://schemas.microsoft.com/office/drawing/2014/main" id="{7335E9B3-9899-4CAE-8962-15151DE619A0}"/>
                </a:ext>
              </a:extLst>
            </p:cNvPr>
            <p:cNvSpPr txBox="1"/>
            <p:nvPr/>
          </p:nvSpPr>
          <p:spPr bwMode="auto">
            <a:xfrm>
              <a:off x="1174993" y="3004732"/>
              <a:ext cx="1224733" cy="767627"/>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accent1"/>
                  </a:solidFill>
                </a:rPr>
                <a:t>03</a:t>
              </a:r>
            </a:p>
          </p:txBody>
        </p:sp>
        <p:sp>
          <p:nvSpPr>
            <p:cNvPr id="26" name="TextBox 25">
              <a:extLst>
                <a:ext uri="{FF2B5EF4-FFF2-40B4-BE49-F238E27FC236}">
                  <a16:creationId xmlns:a16="http://schemas.microsoft.com/office/drawing/2014/main" id="{283ECDDC-523C-4516-8A7B-E3AAE7B5AE5E}"/>
                </a:ext>
              </a:extLst>
            </p:cNvPr>
            <p:cNvSpPr txBox="1"/>
            <p:nvPr/>
          </p:nvSpPr>
          <p:spPr bwMode="auto">
            <a:xfrm>
              <a:off x="209883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Förslag</a:t>
              </a:r>
              <a:r>
                <a:rPr lang="en-GB" dirty="0"/>
                <a:t> till </a:t>
              </a:r>
              <a:r>
                <a:rPr lang="en-GB" dirty="0" err="1"/>
                <a:t>programteori</a:t>
              </a:r>
              <a:endParaRPr lang="en-GB" sz="1200" dirty="0"/>
            </a:p>
          </p:txBody>
        </p:sp>
      </p:grpSp>
      <p:grpSp>
        <p:nvGrpSpPr>
          <p:cNvPr id="27" name="Group 26">
            <a:extLst>
              <a:ext uri="{FF2B5EF4-FFF2-40B4-BE49-F238E27FC236}">
                <a16:creationId xmlns:a16="http://schemas.microsoft.com/office/drawing/2014/main" id="{597A8C0A-8F7D-40AB-88CF-A41834C61284}"/>
              </a:ext>
            </a:extLst>
          </p:cNvPr>
          <p:cNvGrpSpPr>
            <a:grpSpLocks/>
          </p:cNvGrpSpPr>
          <p:nvPr/>
        </p:nvGrpSpPr>
        <p:grpSpPr>
          <a:xfrm>
            <a:off x="806768" y="4099036"/>
            <a:ext cx="4875984" cy="748065"/>
            <a:chOff x="1173083" y="2949975"/>
            <a:chExt cx="3667751" cy="1104992"/>
          </a:xfrm>
        </p:grpSpPr>
        <p:sp>
          <p:nvSpPr>
            <p:cNvPr id="28" name="TextBox 27">
              <a:extLst>
                <a:ext uri="{FF2B5EF4-FFF2-40B4-BE49-F238E27FC236}">
                  <a16:creationId xmlns:a16="http://schemas.microsoft.com/office/drawing/2014/main" id="{8D6004DC-E561-4021-9E5C-F26A757A941A}"/>
                </a:ext>
              </a:extLst>
            </p:cNvPr>
            <p:cNvSpPr txBox="1"/>
            <p:nvPr/>
          </p:nvSpPr>
          <p:spPr bwMode="auto">
            <a:xfrm>
              <a:off x="1173083" y="2997225"/>
              <a:ext cx="1224733" cy="76763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a:solidFill>
                    <a:srgbClr val="ADDDFF"/>
                  </a:solidFill>
                </a:rPr>
                <a:t>04</a:t>
              </a:r>
              <a:endParaRPr lang="en-GB" sz="4266">
                <a:solidFill>
                  <a:srgbClr val="ADDDFF"/>
                </a:solidFill>
              </a:endParaRPr>
            </a:p>
          </p:txBody>
        </p:sp>
        <p:sp>
          <p:nvSpPr>
            <p:cNvPr id="29" name="TextBox 28">
              <a:extLst>
                <a:ext uri="{FF2B5EF4-FFF2-40B4-BE49-F238E27FC236}">
                  <a16:creationId xmlns:a16="http://schemas.microsoft.com/office/drawing/2014/main" id="{CBEE4F47-279D-48E3-A1C4-9F27D73490AC}"/>
                </a:ext>
              </a:extLst>
            </p:cNvPr>
            <p:cNvSpPr txBox="1"/>
            <p:nvPr/>
          </p:nvSpPr>
          <p:spPr bwMode="auto">
            <a:xfrm>
              <a:off x="209692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Användning</a:t>
              </a:r>
              <a:r>
                <a:rPr lang="en-GB" dirty="0"/>
                <a:t> och </a:t>
              </a:r>
              <a:r>
                <a:rPr lang="en-GB" dirty="0" err="1"/>
                <a:t>utveckling</a:t>
              </a:r>
              <a:r>
                <a:rPr lang="en-GB" dirty="0"/>
                <a:t> </a:t>
              </a:r>
              <a:r>
                <a:rPr lang="en-GB" dirty="0" err="1"/>
                <a:t>av</a:t>
              </a:r>
              <a:r>
                <a:rPr lang="en-GB" dirty="0"/>
                <a:t> </a:t>
              </a:r>
              <a:r>
                <a:rPr lang="en-GB" dirty="0" err="1"/>
                <a:t>förslaget</a:t>
              </a:r>
              <a:r>
                <a:rPr lang="en-GB" dirty="0"/>
                <a:t> till </a:t>
              </a:r>
              <a:r>
                <a:rPr lang="en-GB" dirty="0" err="1"/>
                <a:t>programteori</a:t>
              </a:r>
              <a:endParaRPr lang="en-GB" dirty="0"/>
            </a:p>
          </p:txBody>
        </p:sp>
      </p:grpSp>
      <p:grpSp>
        <p:nvGrpSpPr>
          <p:cNvPr id="30" name="Group 29">
            <a:extLst>
              <a:ext uri="{FF2B5EF4-FFF2-40B4-BE49-F238E27FC236}">
                <a16:creationId xmlns:a16="http://schemas.microsoft.com/office/drawing/2014/main" id="{2C50194F-84ED-4669-8B27-A275CD5A701D}"/>
              </a:ext>
            </a:extLst>
          </p:cNvPr>
          <p:cNvGrpSpPr>
            <a:grpSpLocks/>
          </p:cNvGrpSpPr>
          <p:nvPr/>
        </p:nvGrpSpPr>
        <p:grpSpPr>
          <a:xfrm>
            <a:off x="805344" y="4916952"/>
            <a:ext cx="4875985" cy="748065"/>
            <a:chOff x="1178813" y="2949975"/>
            <a:chExt cx="3667752" cy="1104992"/>
          </a:xfrm>
        </p:grpSpPr>
        <p:sp>
          <p:nvSpPr>
            <p:cNvPr id="31" name="TextBox 30">
              <a:extLst>
                <a:ext uri="{FF2B5EF4-FFF2-40B4-BE49-F238E27FC236}">
                  <a16:creationId xmlns:a16="http://schemas.microsoft.com/office/drawing/2014/main" id="{5798B800-94CB-4A61-8D90-78DC7154D948}"/>
                </a:ext>
              </a:extLst>
            </p:cNvPr>
            <p:cNvSpPr txBox="1"/>
            <p:nvPr/>
          </p:nvSpPr>
          <p:spPr bwMode="auto">
            <a:xfrm>
              <a:off x="1178813" y="2997223"/>
              <a:ext cx="1224733" cy="767633"/>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en-GB" sz="4266" b="1" dirty="0">
                  <a:solidFill>
                    <a:schemeClr val="tx2"/>
                  </a:solidFill>
                </a:rPr>
                <a:t>05</a:t>
              </a:r>
              <a:endParaRPr lang="en-GB" sz="4266" dirty="0">
                <a:solidFill>
                  <a:schemeClr val="tx2"/>
                </a:solidFill>
              </a:endParaRPr>
            </a:p>
          </p:txBody>
        </p:sp>
        <p:sp>
          <p:nvSpPr>
            <p:cNvPr id="32" name="TextBox 31">
              <a:extLst>
                <a:ext uri="{FF2B5EF4-FFF2-40B4-BE49-F238E27FC236}">
                  <a16:creationId xmlns:a16="http://schemas.microsoft.com/office/drawing/2014/main" id="{FC2EE4B4-E2D3-4915-9014-0A08B9E3421F}"/>
                </a:ext>
              </a:extLst>
            </p:cNvPr>
            <p:cNvSpPr txBox="1"/>
            <p:nvPr/>
          </p:nvSpPr>
          <p:spPr bwMode="auto">
            <a:xfrm>
              <a:off x="210265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en-GB" dirty="0" err="1"/>
                <a:t>Stöd</a:t>
              </a:r>
              <a:r>
                <a:rPr lang="en-GB" dirty="0"/>
                <a:t> </a:t>
              </a:r>
              <a:r>
                <a:rPr lang="en-GB" dirty="0" err="1"/>
                <a:t>för</a:t>
              </a:r>
              <a:r>
                <a:rPr lang="en-GB" dirty="0"/>
                <a:t> </a:t>
              </a:r>
              <a:r>
                <a:rPr lang="en-GB" dirty="0" err="1"/>
                <a:t>att</a:t>
              </a:r>
              <a:r>
                <a:rPr lang="en-GB" dirty="0"/>
                <a:t> ta </a:t>
              </a:r>
              <a:r>
                <a:rPr lang="en-GB" dirty="0" err="1"/>
                <a:t>fram</a:t>
              </a:r>
              <a:r>
                <a:rPr lang="en-GB" dirty="0"/>
                <a:t> </a:t>
              </a:r>
              <a:r>
                <a:rPr lang="en-GB" dirty="0" err="1"/>
                <a:t>en</a:t>
              </a:r>
              <a:r>
                <a:rPr lang="en-GB" dirty="0"/>
                <a:t> </a:t>
              </a:r>
              <a:r>
                <a:rPr lang="en-GB" dirty="0" err="1"/>
                <a:t>programteori</a:t>
              </a:r>
              <a:endParaRPr lang="en-GB" dirty="0"/>
            </a:p>
          </p:txBody>
        </p:sp>
      </p:grpSp>
      <p:sp>
        <p:nvSpPr>
          <p:cNvPr id="4" name="Slide Number Placeholder 3">
            <a:extLst>
              <a:ext uri="{FF2B5EF4-FFF2-40B4-BE49-F238E27FC236}">
                <a16:creationId xmlns:a16="http://schemas.microsoft.com/office/drawing/2014/main" id="{4F444BF7-7549-4F66-B316-B78D9F77683C}"/>
              </a:ext>
            </a:extLst>
          </p:cNvPr>
          <p:cNvSpPr>
            <a:spLocks noGrp="1"/>
          </p:cNvSpPr>
          <p:nvPr>
            <p:ph type="sldNum" sz="quarter" idx="10"/>
          </p:nvPr>
        </p:nvSpPr>
        <p:spPr/>
        <p:txBody>
          <a:bodyPr/>
          <a:lstStyle/>
          <a:p>
            <a:fld id="{31421AFA-3AE7-4CEA-BC9B-447859BED57B}" type="slidenum">
              <a:rPr lang="en-GB" smtClean="0"/>
              <a:pPr/>
              <a:t>20</a:t>
            </a:fld>
            <a:endParaRPr lang="en-GB" dirty="0"/>
          </a:p>
        </p:txBody>
      </p:sp>
    </p:spTree>
    <p:custDataLst>
      <p:tags r:id="rId1"/>
    </p:custDataLst>
    <p:extLst>
      <p:ext uri="{BB962C8B-B14F-4D97-AF65-F5344CB8AC3E}">
        <p14:creationId xmlns:p14="http://schemas.microsoft.com/office/powerpoint/2010/main" val="26858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0116694F-48A4-4C18-AB6D-55AEA510AB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421" r="11886"/>
          <a:stretch/>
        </p:blipFill>
        <p:spPr>
          <a:xfrm>
            <a:off x="6363930" y="0"/>
            <a:ext cx="5826484" cy="6859588"/>
          </a:xfrm>
          <a:prstGeom prst="rect">
            <a:avLst/>
          </a:prstGeom>
        </p:spPr>
      </p:pic>
      <p:sp>
        <p:nvSpPr>
          <p:cNvPr id="2" name="Title 1">
            <a:extLst>
              <a:ext uri="{FF2B5EF4-FFF2-40B4-BE49-F238E27FC236}">
                <a16:creationId xmlns:a16="http://schemas.microsoft.com/office/drawing/2014/main" id="{E521B987-0792-4C12-A07D-488863159456}"/>
              </a:ext>
            </a:extLst>
          </p:cNvPr>
          <p:cNvSpPr>
            <a:spLocks noGrp="1"/>
          </p:cNvSpPr>
          <p:nvPr>
            <p:ph type="title"/>
          </p:nvPr>
        </p:nvSpPr>
        <p:spPr>
          <a:xfrm>
            <a:off x="798512" y="452543"/>
            <a:ext cx="5351565" cy="748800"/>
          </a:xfrm>
        </p:spPr>
        <p:txBody>
          <a:bodyPr/>
          <a:lstStyle/>
          <a:p>
            <a:r>
              <a:rPr lang="en-GB" dirty="0" err="1"/>
              <a:t>Stöd</a:t>
            </a:r>
            <a:r>
              <a:rPr lang="en-GB" dirty="0"/>
              <a:t> </a:t>
            </a:r>
            <a:r>
              <a:rPr lang="en-GB" dirty="0" err="1"/>
              <a:t>för</a:t>
            </a:r>
            <a:r>
              <a:rPr lang="en-GB" dirty="0"/>
              <a:t> </a:t>
            </a:r>
            <a:r>
              <a:rPr lang="en-GB" dirty="0" err="1"/>
              <a:t>att</a:t>
            </a:r>
            <a:r>
              <a:rPr lang="en-GB" dirty="0"/>
              <a:t> ta </a:t>
            </a:r>
            <a:r>
              <a:rPr lang="en-GB" dirty="0" err="1"/>
              <a:t>fram</a:t>
            </a:r>
            <a:r>
              <a:rPr lang="en-GB" dirty="0"/>
              <a:t> </a:t>
            </a:r>
            <a:r>
              <a:rPr lang="en-GB" dirty="0" err="1"/>
              <a:t>en</a:t>
            </a:r>
            <a:r>
              <a:rPr lang="en-GB" dirty="0"/>
              <a:t> </a:t>
            </a:r>
            <a:r>
              <a:rPr lang="en-GB" dirty="0" err="1"/>
              <a:t>programteori</a:t>
            </a:r>
            <a:br>
              <a:rPr lang="en-GB" dirty="0"/>
            </a:br>
            <a:endParaRPr lang="sv-SE" dirty="0"/>
          </a:p>
        </p:txBody>
      </p:sp>
      <p:sp>
        <p:nvSpPr>
          <p:cNvPr id="3" name="Content Placeholder 2">
            <a:extLst>
              <a:ext uri="{FF2B5EF4-FFF2-40B4-BE49-F238E27FC236}">
                <a16:creationId xmlns:a16="http://schemas.microsoft.com/office/drawing/2014/main" id="{67B6E486-9DA6-48BA-A104-BD44D19EA2C7}"/>
              </a:ext>
            </a:extLst>
          </p:cNvPr>
          <p:cNvSpPr>
            <a:spLocks noGrp="1"/>
          </p:cNvSpPr>
          <p:nvPr>
            <p:ph idx="12"/>
          </p:nvPr>
        </p:nvSpPr>
        <p:spPr/>
        <p:txBody>
          <a:bodyPr/>
          <a:lstStyle/>
          <a:p>
            <a:pPr marL="0" indent="0">
              <a:buNone/>
            </a:pPr>
            <a:r>
              <a:rPr lang="sv-SE" sz="1200" dirty="0"/>
              <a:t>På efterföljande sidor presenteras olika typer av stöd att använda sig av i utformning av en programteori för t.ex. ett enskilt program. Sammanställningen innehåller följande underlag:</a:t>
            </a:r>
          </a:p>
          <a:p>
            <a:r>
              <a:rPr lang="sv-SE" sz="1200" dirty="0"/>
              <a:t>Fyra steg (och frågor) för att ta fram en programteori</a:t>
            </a:r>
          </a:p>
          <a:p>
            <a:r>
              <a:rPr lang="sv-SE" sz="1200" dirty="0"/>
              <a:t>Kontrollfrågor att ställa sig för att säkerställa kvalitet på den programteori som tas fram</a:t>
            </a:r>
          </a:p>
          <a:p>
            <a:r>
              <a:rPr lang="sv-SE" sz="1200" dirty="0"/>
              <a:t>En mall för en programteori</a:t>
            </a:r>
          </a:p>
          <a:p>
            <a:r>
              <a:rPr lang="sv-SE" sz="1200" dirty="0"/>
              <a:t>Exempel på behov, aktiviteter, prestationer och effekter från </a:t>
            </a:r>
            <a:r>
              <a:rPr lang="sv-SE" sz="1200" dirty="0" err="1"/>
              <a:t>lärprojektet</a:t>
            </a:r>
            <a:endParaRPr lang="sv-SE" sz="1200" dirty="0"/>
          </a:p>
          <a:p>
            <a:r>
              <a:rPr lang="sv-SE" sz="1200" dirty="0"/>
              <a:t>Lästips och referenser</a:t>
            </a:r>
          </a:p>
        </p:txBody>
      </p:sp>
      <p:sp>
        <p:nvSpPr>
          <p:cNvPr id="5" name="Slide Number Placeholder 4">
            <a:extLst>
              <a:ext uri="{FF2B5EF4-FFF2-40B4-BE49-F238E27FC236}">
                <a16:creationId xmlns:a16="http://schemas.microsoft.com/office/drawing/2014/main" id="{668752DA-36E4-4C62-A5A1-7D3C886B4104}"/>
              </a:ext>
            </a:extLst>
          </p:cNvPr>
          <p:cNvSpPr>
            <a:spLocks noGrp="1"/>
          </p:cNvSpPr>
          <p:nvPr>
            <p:ph type="sldNum" sz="quarter" idx="10"/>
          </p:nvPr>
        </p:nvSpPr>
        <p:spPr/>
        <p:txBody>
          <a:bodyPr/>
          <a:lstStyle/>
          <a:p>
            <a:fld id="{31421AFA-3AE7-4CEA-BC9B-447859BED57B}" type="slidenum">
              <a:rPr lang="en-GB" smtClean="0"/>
              <a:pPr/>
              <a:t>21</a:t>
            </a:fld>
            <a:endParaRPr lang="en-GB" dirty="0"/>
          </a:p>
        </p:txBody>
      </p:sp>
    </p:spTree>
    <p:extLst>
      <p:ext uri="{BB962C8B-B14F-4D97-AF65-F5344CB8AC3E}">
        <p14:creationId xmlns:p14="http://schemas.microsoft.com/office/powerpoint/2010/main" val="50731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D87BF4-D011-4BC2-B3D9-DCE62DA49C9C}"/>
              </a:ext>
            </a:extLst>
          </p:cNvPr>
          <p:cNvSpPr>
            <a:spLocks noGrp="1"/>
          </p:cNvSpPr>
          <p:nvPr>
            <p:ph type="title"/>
          </p:nvPr>
        </p:nvSpPr>
        <p:spPr/>
        <p:txBody>
          <a:bodyPr/>
          <a:lstStyle/>
          <a:p>
            <a:r>
              <a:rPr lang="sv-SE" dirty="0"/>
              <a:t>Fyra steg för Att ta fram en programteori</a:t>
            </a:r>
          </a:p>
        </p:txBody>
      </p:sp>
      <p:grpSp>
        <p:nvGrpSpPr>
          <p:cNvPr id="22" name="Group 21">
            <a:extLst>
              <a:ext uri="{FF2B5EF4-FFF2-40B4-BE49-F238E27FC236}">
                <a16:creationId xmlns:a16="http://schemas.microsoft.com/office/drawing/2014/main" id="{76D85EC7-2598-4A73-A43B-2C42D0D42CF8}"/>
              </a:ext>
            </a:extLst>
          </p:cNvPr>
          <p:cNvGrpSpPr/>
          <p:nvPr/>
        </p:nvGrpSpPr>
        <p:grpSpPr>
          <a:xfrm>
            <a:off x="996254" y="2991101"/>
            <a:ext cx="10197905" cy="798350"/>
            <a:chOff x="1189232" y="2991101"/>
            <a:chExt cx="10197905" cy="798350"/>
          </a:xfrm>
        </p:grpSpPr>
        <p:sp>
          <p:nvSpPr>
            <p:cNvPr id="5" name="Rectangle: Rounded Corners 4">
              <a:extLst>
                <a:ext uri="{FF2B5EF4-FFF2-40B4-BE49-F238E27FC236}">
                  <a16:creationId xmlns:a16="http://schemas.microsoft.com/office/drawing/2014/main" id="{371CF1CB-6B93-4ADD-A009-9FE40BB07B16}"/>
                </a:ext>
              </a:extLst>
            </p:cNvPr>
            <p:cNvSpPr/>
            <p:nvPr/>
          </p:nvSpPr>
          <p:spPr>
            <a:xfrm>
              <a:off x="8975137" y="2997451"/>
              <a:ext cx="2412000" cy="792000"/>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sv-SE" b="1" dirty="0">
                  <a:solidFill>
                    <a:schemeClr val="tx1"/>
                  </a:solidFill>
                </a:rPr>
                <a:t>Effekter</a:t>
              </a:r>
            </a:p>
            <a:p>
              <a:pPr algn="ctr"/>
              <a:r>
                <a:rPr lang="sv-SE" sz="1200" dirty="0">
                  <a:solidFill>
                    <a:schemeClr val="tx1"/>
                  </a:solidFill>
                </a:rPr>
                <a:t>Kort, medel och lång sikt</a:t>
              </a:r>
            </a:p>
          </p:txBody>
        </p:sp>
        <p:sp>
          <p:nvSpPr>
            <p:cNvPr id="6" name="Rectangle: Rounded Corners 5">
              <a:extLst>
                <a:ext uri="{FF2B5EF4-FFF2-40B4-BE49-F238E27FC236}">
                  <a16:creationId xmlns:a16="http://schemas.microsoft.com/office/drawing/2014/main" id="{D58A9856-E8AD-4689-B90B-0225DB5E7F0B}"/>
                </a:ext>
              </a:extLst>
            </p:cNvPr>
            <p:cNvSpPr/>
            <p:nvPr/>
          </p:nvSpPr>
          <p:spPr>
            <a:xfrm>
              <a:off x="1189232" y="2997451"/>
              <a:ext cx="2412000" cy="792000"/>
            </a:xfrm>
            <a:prstGeom prst="roundRect">
              <a:avLst/>
            </a:prstGeom>
            <a:solidFill>
              <a:schemeClr val="bg1">
                <a:lumMod val="95000"/>
              </a:schemeClr>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b="1" dirty="0">
                  <a:solidFill>
                    <a:schemeClr val="tx1"/>
                  </a:solidFill>
                </a:rPr>
                <a:t>Behov</a:t>
              </a:r>
            </a:p>
          </p:txBody>
        </p:sp>
        <p:sp>
          <p:nvSpPr>
            <p:cNvPr id="7" name="Rectangle: Rounded Corners 6">
              <a:extLst>
                <a:ext uri="{FF2B5EF4-FFF2-40B4-BE49-F238E27FC236}">
                  <a16:creationId xmlns:a16="http://schemas.microsoft.com/office/drawing/2014/main" id="{44767A19-A38A-47C5-B857-4880D1C972DE}"/>
                </a:ext>
              </a:extLst>
            </p:cNvPr>
            <p:cNvSpPr/>
            <p:nvPr/>
          </p:nvSpPr>
          <p:spPr>
            <a:xfrm>
              <a:off x="3784534" y="2997451"/>
              <a:ext cx="2412000" cy="792000"/>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b="1" dirty="0">
                  <a:solidFill>
                    <a:schemeClr val="tx1"/>
                  </a:solidFill>
                </a:rPr>
                <a:t>Aktiviteter</a:t>
              </a:r>
            </a:p>
          </p:txBody>
        </p:sp>
        <p:sp>
          <p:nvSpPr>
            <p:cNvPr id="8" name="Isosceles Triangle 7">
              <a:extLst>
                <a:ext uri="{FF2B5EF4-FFF2-40B4-BE49-F238E27FC236}">
                  <a16:creationId xmlns:a16="http://schemas.microsoft.com/office/drawing/2014/main" id="{27CDED14-5000-49B5-836E-52D31238BCA6}"/>
                </a:ext>
              </a:extLst>
            </p:cNvPr>
            <p:cNvSpPr/>
            <p:nvPr/>
          </p:nvSpPr>
          <p:spPr>
            <a:xfrm rot="5400000">
              <a:off x="3433693" y="3236724"/>
              <a:ext cx="575475" cy="313454"/>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9" name="Rectangle: Rounded Corners 8">
              <a:extLst>
                <a:ext uri="{FF2B5EF4-FFF2-40B4-BE49-F238E27FC236}">
                  <a16:creationId xmlns:a16="http://schemas.microsoft.com/office/drawing/2014/main" id="{513D11A0-DBB1-44FB-9B43-FD5FDA42FBDA}"/>
                </a:ext>
              </a:extLst>
            </p:cNvPr>
            <p:cNvSpPr/>
            <p:nvPr/>
          </p:nvSpPr>
          <p:spPr>
            <a:xfrm>
              <a:off x="6379836" y="2997451"/>
              <a:ext cx="2412000" cy="792000"/>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b="1" dirty="0">
                  <a:solidFill>
                    <a:schemeClr val="tx1"/>
                  </a:solidFill>
                </a:rPr>
                <a:t>Prestationer</a:t>
              </a:r>
            </a:p>
          </p:txBody>
        </p:sp>
        <p:sp>
          <p:nvSpPr>
            <p:cNvPr id="10" name="Isosceles Triangle 9">
              <a:extLst>
                <a:ext uri="{FF2B5EF4-FFF2-40B4-BE49-F238E27FC236}">
                  <a16:creationId xmlns:a16="http://schemas.microsoft.com/office/drawing/2014/main" id="{2BDB10A9-80D9-4C9B-BA0D-8B53219912FD}"/>
                </a:ext>
              </a:extLst>
            </p:cNvPr>
            <p:cNvSpPr/>
            <p:nvPr/>
          </p:nvSpPr>
          <p:spPr>
            <a:xfrm rot="5400000">
              <a:off x="6028995" y="3236724"/>
              <a:ext cx="575475" cy="313454"/>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sp>
          <p:nvSpPr>
            <p:cNvPr id="11" name="Isosceles Triangle 10">
              <a:extLst>
                <a:ext uri="{FF2B5EF4-FFF2-40B4-BE49-F238E27FC236}">
                  <a16:creationId xmlns:a16="http://schemas.microsoft.com/office/drawing/2014/main" id="{710E0DAF-5F76-4FF2-B3FC-EFBD444871B4}"/>
                </a:ext>
              </a:extLst>
            </p:cNvPr>
            <p:cNvSpPr/>
            <p:nvPr/>
          </p:nvSpPr>
          <p:spPr>
            <a:xfrm rot="5400000">
              <a:off x="8624297" y="3236724"/>
              <a:ext cx="575475" cy="313454"/>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tx1"/>
                </a:solidFill>
              </a:endParaRPr>
            </a:p>
          </p:txBody>
        </p:sp>
        <p:cxnSp>
          <p:nvCxnSpPr>
            <p:cNvPr id="12" name="Connector: Curved 11">
              <a:extLst>
                <a:ext uri="{FF2B5EF4-FFF2-40B4-BE49-F238E27FC236}">
                  <a16:creationId xmlns:a16="http://schemas.microsoft.com/office/drawing/2014/main" id="{E0724A6B-6D81-4D7A-9544-809AF06F537E}"/>
                </a:ext>
              </a:extLst>
            </p:cNvPr>
            <p:cNvCxnSpPr>
              <a:stCxn id="5" idx="0"/>
              <a:endCxn id="6" idx="0"/>
            </p:cNvCxnSpPr>
            <p:nvPr/>
          </p:nvCxnSpPr>
          <p:spPr>
            <a:xfrm rot="16200000" flipV="1">
              <a:off x="6288185" y="-895502"/>
              <a:ext cx="12700" cy="7785905"/>
            </a:xfrm>
            <a:prstGeom prst="curvedConnector3">
              <a:avLst>
                <a:gd name="adj1" fmla="val 1800000"/>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8" name="Speech Bubble: Rectangle with Corners Rounded 17">
            <a:extLst>
              <a:ext uri="{FF2B5EF4-FFF2-40B4-BE49-F238E27FC236}">
                <a16:creationId xmlns:a16="http://schemas.microsoft.com/office/drawing/2014/main" id="{F9747CCD-19B9-464C-8C82-7B23E57034BC}"/>
              </a:ext>
            </a:extLst>
          </p:cNvPr>
          <p:cNvSpPr/>
          <p:nvPr/>
        </p:nvSpPr>
        <p:spPr>
          <a:xfrm>
            <a:off x="9068762" y="4233368"/>
            <a:ext cx="2412000" cy="1130968"/>
          </a:xfrm>
          <a:prstGeom prst="wedgeRoundRectCallout">
            <a:avLst>
              <a:gd name="adj1" fmla="val 7600"/>
              <a:gd name="adj2" fmla="val -86436"/>
              <a:gd name="adj3" fmla="val 16667"/>
            </a:avLst>
          </a:prstGeom>
          <a:solidFill>
            <a:srgbClr val="CAE9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600" dirty="0">
                <a:solidFill>
                  <a:schemeClr val="tx1"/>
                </a:solidFill>
              </a:rPr>
              <a:t>Vilken förändring vill vi kunna se hos avsedda målgrupper (på olika lång sikt)?</a:t>
            </a:r>
          </a:p>
        </p:txBody>
      </p:sp>
      <p:sp>
        <p:nvSpPr>
          <p:cNvPr id="19" name="Speech Bubble: Rectangle with Corners Rounded 18">
            <a:extLst>
              <a:ext uri="{FF2B5EF4-FFF2-40B4-BE49-F238E27FC236}">
                <a16:creationId xmlns:a16="http://schemas.microsoft.com/office/drawing/2014/main" id="{D241DB49-AA77-4E1F-972F-7A11833D90CD}"/>
              </a:ext>
            </a:extLst>
          </p:cNvPr>
          <p:cNvSpPr/>
          <p:nvPr/>
        </p:nvSpPr>
        <p:spPr>
          <a:xfrm>
            <a:off x="750682" y="4233368"/>
            <a:ext cx="3033852" cy="1634210"/>
          </a:xfrm>
          <a:prstGeom prst="wedgeRoundRectCallout">
            <a:avLst>
              <a:gd name="adj1" fmla="val -12505"/>
              <a:gd name="adj2" fmla="val -73703"/>
              <a:gd name="adj3" fmla="val 16667"/>
            </a:avLst>
          </a:prstGeom>
          <a:solidFill>
            <a:srgbClr val="CAE9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600" dirty="0">
                <a:solidFill>
                  <a:schemeClr val="tx1"/>
                </a:solidFill>
              </a:rPr>
              <a:t>Vilka behov ska programmet svara mot?</a:t>
            </a:r>
          </a:p>
          <a:p>
            <a:r>
              <a:rPr lang="sv-SE" sz="1600" dirty="0">
                <a:solidFill>
                  <a:schemeClr val="tx1"/>
                </a:solidFill>
              </a:rPr>
              <a:t>Vilkas beslut och beteenden ska programmet bidra till att förändra?</a:t>
            </a:r>
          </a:p>
        </p:txBody>
      </p:sp>
      <p:sp>
        <p:nvSpPr>
          <p:cNvPr id="20" name="Speech Bubble: Rectangle with Corners Rounded 19">
            <a:extLst>
              <a:ext uri="{FF2B5EF4-FFF2-40B4-BE49-F238E27FC236}">
                <a16:creationId xmlns:a16="http://schemas.microsoft.com/office/drawing/2014/main" id="{DFC4CB5B-2D93-4E62-AD1B-B2590DEAB1DC}"/>
              </a:ext>
            </a:extLst>
          </p:cNvPr>
          <p:cNvSpPr/>
          <p:nvPr/>
        </p:nvSpPr>
        <p:spPr>
          <a:xfrm>
            <a:off x="4511842" y="4659662"/>
            <a:ext cx="4126832" cy="1634210"/>
          </a:xfrm>
          <a:prstGeom prst="wedgeRoundRectCallout">
            <a:avLst>
              <a:gd name="adj1" fmla="val -16013"/>
              <a:gd name="adj2" fmla="val -93581"/>
              <a:gd name="adj3" fmla="val 16667"/>
            </a:avLst>
          </a:prstGeom>
          <a:solidFill>
            <a:srgbClr val="CAE9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600" dirty="0">
                <a:solidFill>
                  <a:schemeClr val="tx1"/>
                </a:solidFill>
              </a:rPr>
              <a:t>Vilka insatser och aktiviteter behöver genomföras för att bidra till önskad förändring?</a:t>
            </a:r>
          </a:p>
          <a:p>
            <a:r>
              <a:rPr lang="sv-SE" sz="1600" dirty="0">
                <a:solidFill>
                  <a:schemeClr val="tx1"/>
                </a:solidFill>
              </a:rPr>
              <a:t>Vilken omfattning och antal aktiviteter krävs för att skapa effekt?</a:t>
            </a:r>
          </a:p>
        </p:txBody>
      </p:sp>
      <p:sp>
        <p:nvSpPr>
          <p:cNvPr id="21" name="Speech Bubble: Rectangle with Corners Rounded 20">
            <a:extLst>
              <a:ext uri="{FF2B5EF4-FFF2-40B4-BE49-F238E27FC236}">
                <a16:creationId xmlns:a16="http://schemas.microsoft.com/office/drawing/2014/main" id="{0D3DE42A-9DAF-4942-9990-7CA3981D2903}"/>
              </a:ext>
            </a:extLst>
          </p:cNvPr>
          <p:cNvSpPr/>
          <p:nvPr/>
        </p:nvSpPr>
        <p:spPr>
          <a:xfrm>
            <a:off x="2208604" y="1240500"/>
            <a:ext cx="5684318" cy="1204771"/>
          </a:xfrm>
          <a:prstGeom prst="wedgeRoundRectCallout">
            <a:avLst>
              <a:gd name="adj1" fmla="val -2422"/>
              <a:gd name="adj2" fmla="val 70417"/>
              <a:gd name="adj3" fmla="val 16667"/>
            </a:avLst>
          </a:prstGeom>
          <a:solidFill>
            <a:srgbClr val="CAE9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600" dirty="0">
                <a:solidFill>
                  <a:schemeClr val="tx1"/>
                </a:solidFill>
              </a:rPr>
              <a:t>Är det sannolikt att de insatser vi genomför bidrar till önskad förändring?</a:t>
            </a:r>
          </a:p>
          <a:p>
            <a:r>
              <a:rPr lang="sv-SE" sz="1600" dirty="0">
                <a:solidFill>
                  <a:schemeClr val="tx1"/>
                </a:solidFill>
              </a:rPr>
              <a:t>Bygger programteorin på rimliga antaganden?</a:t>
            </a:r>
          </a:p>
        </p:txBody>
      </p:sp>
      <p:sp>
        <p:nvSpPr>
          <p:cNvPr id="2" name="Oval 1">
            <a:extLst>
              <a:ext uri="{FF2B5EF4-FFF2-40B4-BE49-F238E27FC236}">
                <a16:creationId xmlns:a16="http://schemas.microsoft.com/office/drawing/2014/main" id="{84085400-DE6A-4CC6-B843-BED37D55EDCA}"/>
              </a:ext>
            </a:extLst>
          </p:cNvPr>
          <p:cNvSpPr/>
          <p:nvPr/>
        </p:nvSpPr>
        <p:spPr>
          <a:xfrm>
            <a:off x="516886" y="3999368"/>
            <a:ext cx="467591" cy="468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t>1</a:t>
            </a:r>
          </a:p>
        </p:txBody>
      </p:sp>
      <p:sp>
        <p:nvSpPr>
          <p:cNvPr id="17" name="Oval 16">
            <a:extLst>
              <a:ext uri="{FF2B5EF4-FFF2-40B4-BE49-F238E27FC236}">
                <a16:creationId xmlns:a16="http://schemas.microsoft.com/office/drawing/2014/main" id="{6FF0E1C8-6C03-481D-83B8-AD77BE0C6B23}"/>
              </a:ext>
            </a:extLst>
          </p:cNvPr>
          <p:cNvSpPr/>
          <p:nvPr/>
        </p:nvSpPr>
        <p:spPr>
          <a:xfrm>
            <a:off x="8834966" y="3999368"/>
            <a:ext cx="467591" cy="468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t>2</a:t>
            </a:r>
          </a:p>
        </p:txBody>
      </p:sp>
      <p:sp>
        <p:nvSpPr>
          <p:cNvPr id="23" name="Oval 22">
            <a:extLst>
              <a:ext uri="{FF2B5EF4-FFF2-40B4-BE49-F238E27FC236}">
                <a16:creationId xmlns:a16="http://schemas.microsoft.com/office/drawing/2014/main" id="{EC679ACC-7C2F-474B-92F1-C08E6A692583}"/>
              </a:ext>
            </a:extLst>
          </p:cNvPr>
          <p:cNvSpPr/>
          <p:nvPr/>
        </p:nvSpPr>
        <p:spPr>
          <a:xfrm>
            <a:off x="4278046" y="4425662"/>
            <a:ext cx="467591" cy="468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t>3</a:t>
            </a:r>
          </a:p>
        </p:txBody>
      </p:sp>
      <p:sp>
        <p:nvSpPr>
          <p:cNvPr id="24" name="Oval 23">
            <a:extLst>
              <a:ext uri="{FF2B5EF4-FFF2-40B4-BE49-F238E27FC236}">
                <a16:creationId xmlns:a16="http://schemas.microsoft.com/office/drawing/2014/main" id="{0535B2CC-92C9-4149-B9B5-3FF4A65874D9}"/>
              </a:ext>
            </a:extLst>
          </p:cNvPr>
          <p:cNvSpPr/>
          <p:nvPr/>
        </p:nvSpPr>
        <p:spPr>
          <a:xfrm>
            <a:off x="1968458" y="968400"/>
            <a:ext cx="467591" cy="468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t>4</a:t>
            </a:r>
          </a:p>
        </p:txBody>
      </p:sp>
      <p:sp>
        <p:nvSpPr>
          <p:cNvPr id="4" name="Slide Number Placeholder 3">
            <a:extLst>
              <a:ext uri="{FF2B5EF4-FFF2-40B4-BE49-F238E27FC236}">
                <a16:creationId xmlns:a16="http://schemas.microsoft.com/office/drawing/2014/main" id="{82A4808D-F313-4114-B16B-FB71A700AC20}"/>
              </a:ext>
            </a:extLst>
          </p:cNvPr>
          <p:cNvSpPr>
            <a:spLocks noGrp="1"/>
          </p:cNvSpPr>
          <p:nvPr>
            <p:ph type="sldNum" sz="quarter" idx="10"/>
          </p:nvPr>
        </p:nvSpPr>
        <p:spPr/>
        <p:txBody>
          <a:bodyPr/>
          <a:lstStyle/>
          <a:p>
            <a:fld id="{31421AFA-3AE7-4CEA-BC9B-447859BED57B}" type="slidenum">
              <a:rPr lang="en-GB" smtClean="0"/>
              <a:pPr/>
              <a:t>22</a:t>
            </a:fld>
            <a:endParaRPr lang="en-GB" dirty="0"/>
          </a:p>
        </p:txBody>
      </p:sp>
    </p:spTree>
    <p:extLst>
      <p:ext uri="{BB962C8B-B14F-4D97-AF65-F5344CB8AC3E}">
        <p14:creationId xmlns:p14="http://schemas.microsoft.com/office/powerpoint/2010/main" val="28173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 grpId="0" animBg="1"/>
      <p:bldP spid="17"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4772908F-6BE5-40CC-BD9E-91528E7CB241}"/>
              </a:ext>
            </a:extLst>
          </p:cNvPr>
          <p:cNvSpPr txBox="1">
            <a:spLocks noChangeArrowheads="1"/>
          </p:cNvSpPr>
          <p:nvPr/>
        </p:nvSpPr>
        <p:spPr bwMode="auto">
          <a:xfrm>
            <a:off x="7313611" y="1645033"/>
            <a:ext cx="4073525" cy="4063354"/>
          </a:xfrm>
          <a:prstGeom prst="roundRect">
            <a:avLst>
              <a:gd name="adj" fmla="val 1828"/>
            </a:avLst>
          </a:prstGeom>
          <a:solidFill>
            <a:schemeClr val="accent1"/>
          </a:solidFill>
          <a:ln w="9525">
            <a:noFill/>
            <a:miter lim="800000"/>
            <a:headEnd/>
            <a:tailEnd/>
          </a:ln>
          <a:effectLst/>
        </p:spPr>
        <p:txBody>
          <a:bodyPr vert="horz" wrap="square" lIns="179996" tIns="179996" rIns="179996" bIns="179996" numCol="1" anchor="t" anchorCtr="0" compatLnSpc="1">
            <a:prstTxWarp prst="textNoShape">
              <a:avLst/>
            </a:prstTxWarp>
          </a:bodyPr>
          <a:lstStyle/>
          <a:p>
            <a:pPr eaLnBrk="0" hangingPunct="0">
              <a:lnSpc>
                <a:spcPts val="2884"/>
              </a:lnSpc>
              <a:spcAft>
                <a:spcPts val="2000"/>
              </a:spcAft>
              <a:defRPr/>
            </a:pPr>
            <a:endParaRPr lang="en-GB" b="1" dirty="0">
              <a:cs typeface="ＭＳ Ｐゴシック" pitchFamily="-111" charset="-128"/>
            </a:endParaRPr>
          </a:p>
          <a:p>
            <a:pPr eaLnBrk="0" hangingPunct="0">
              <a:lnSpc>
                <a:spcPts val="2884"/>
              </a:lnSpc>
              <a:spcAft>
                <a:spcPts val="2000"/>
              </a:spcAft>
              <a:defRPr/>
            </a:pPr>
            <a:r>
              <a:rPr lang="en-GB" b="1" dirty="0" err="1">
                <a:cs typeface="ＭＳ Ｐゴシック" pitchFamily="-111" charset="-128"/>
              </a:rPr>
              <a:t>Lästips</a:t>
            </a:r>
            <a:r>
              <a:rPr lang="en-GB" b="1" dirty="0">
                <a:cs typeface="ＭＳ Ｐゴシック" pitchFamily="-111" charset="-128"/>
              </a:rPr>
              <a:t>!</a:t>
            </a:r>
          </a:p>
          <a:p>
            <a:pPr eaLnBrk="0" hangingPunct="0">
              <a:spcAft>
                <a:spcPts val="0"/>
              </a:spcAft>
              <a:defRPr/>
            </a:pPr>
            <a:endParaRPr lang="en-GB" sz="1600" b="1" dirty="0">
              <a:cs typeface="ＭＳ Ｐゴシック" pitchFamily="-111" charset="-128"/>
            </a:endParaRPr>
          </a:p>
          <a:p>
            <a:pPr lvl="0"/>
            <a:r>
              <a:rPr lang="sv-SE" sz="1600" b="1" dirty="0"/>
              <a:t>Checklista för att sätta mål, SKR</a:t>
            </a:r>
            <a:r>
              <a:rPr lang="sv-SE" sz="1600" dirty="0"/>
              <a:t> </a:t>
            </a:r>
            <a:r>
              <a:rPr lang="sv-SE" sz="1600" dirty="0">
                <a:hlinkClick r:id="rId4">
                  <a:extLst>
                    <a:ext uri="{A12FA001-AC4F-418D-AE19-62706E023703}">
                      <ahyp:hlinkClr xmlns:ahyp="http://schemas.microsoft.com/office/drawing/2018/hyperlinkcolor" val="tx"/>
                    </a:ext>
                  </a:extLst>
                </a:hlinkClick>
              </a:rPr>
              <a:t>https://skr.se/download/18.18efb8dc15a60e54b23d79d7/1488469758198/Checklista%20f%C3%B6r%20att%20s%C3%A4tta%20m%C3%A5l.pdf</a:t>
            </a:r>
            <a:endParaRPr lang="sv-SE" sz="1600" dirty="0"/>
          </a:p>
          <a:p>
            <a:endParaRPr lang="sv-SE" sz="1600" dirty="0"/>
          </a:p>
        </p:txBody>
      </p:sp>
      <p:sp>
        <p:nvSpPr>
          <p:cNvPr id="6" name="Title 5">
            <a:extLst>
              <a:ext uri="{FF2B5EF4-FFF2-40B4-BE49-F238E27FC236}">
                <a16:creationId xmlns:a16="http://schemas.microsoft.com/office/drawing/2014/main" id="{41AA5A9A-BC82-4EFB-831C-62B82934E909}"/>
              </a:ext>
            </a:extLst>
          </p:cNvPr>
          <p:cNvSpPr>
            <a:spLocks noGrp="1"/>
          </p:cNvSpPr>
          <p:nvPr>
            <p:ph type="title"/>
          </p:nvPr>
        </p:nvSpPr>
        <p:spPr/>
        <p:txBody>
          <a:bodyPr/>
          <a:lstStyle/>
          <a:p>
            <a:r>
              <a:rPr lang="sv-SE" dirty="0"/>
              <a:t>Kontrollfrågor att ställa sig vid utformning av delarna i en programteori</a:t>
            </a:r>
            <a:endParaRPr lang="en-GB" dirty="0"/>
          </a:p>
        </p:txBody>
      </p:sp>
      <p:sp>
        <p:nvSpPr>
          <p:cNvPr id="9" name="Content Placeholder 8">
            <a:extLst>
              <a:ext uri="{FF2B5EF4-FFF2-40B4-BE49-F238E27FC236}">
                <a16:creationId xmlns:a16="http://schemas.microsoft.com/office/drawing/2014/main" id="{01A292E7-6786-4746-A166-2ACA2F616A4E}"/>
              </a:ext>
            </a:extLst>
          </p:cNvPr>
          <p:cNvSpPr>
            <a:spLocks noGrp="1"/>
          </p:cNvSpPr>
          <p:nvPr>
            <p:ph idx="12"/>
          </p:nvPr>
        </p:nvSpPr>
        <p:spPr/>
        <p:txBody>
          <a:bodyPr anchor="ctr"/>
          <a:lstStyle/>
          <a:p>
            <a:pPr lvl="0"/>
            <a:r>
              <a:rPr lang="sv-SE" sz="1200" dirty="0">
                <a:solidFill>
                  <a:srgbClr val="333333"/>
                </a:solidFill>
              </a:rPr>
              <a:t>Är det tydligt var en förändring ska gå att observera?</a:t>
            </a:r>
          </a:p>
          <a:p>
            <a:pPr lvl="0"/>
            <a:r>
              <a:rPr lang="sv-SE" sz="1200" dirty="0">
                <a:solidFill>
                  <a:srgbClr val="333333"/>
                </a:solidFill>
              </a:rPr>
              <a:t>Är det tydligt vem/vilkas beteende som ska förändras? </a:t>
            </a:r>
          </a:p>
          <a:p>
            <a:pPr lvl="0"/>
            <a:r>
              <a:rPr lang="sv-SE" sz="1200" dirty="0">
                <a:solidFill>
                  <a:srgbClr val="333333"/>
                </a:solidFill>
              </a:rPr>
              <a:t>Är det tydligt vem som ska göra vad i formulerade aktiviteter?</a:t>
            </a:r>
          </a:p>
          <a:p>
            <a:pPr lvl="0"/>
            <a:r>
              <a:rPr lang="sv-SE" sz="1200" dirty="0">
                <a:solidFill>
                  <a:srgbClr val="333333"/>
                </a:solidFill>
              </a:rPr>
              <a:t>Går formuleringarna att tolka på flera olika sätt? </a:t>
            </a:r>
          </a:p>
          <a:p>
            <a:pPr marL="647700" lvl="1" indent="-250825">
              <a:buFont typeface="Courier New" panose="02070309020205020404" pitchFamily="49" charset="0"/>
              <a:buChar char="o"/>
            </a:pPr>
            <a:r>
              <a:rPr lang="sv-SE" sz="1050" dirty="0">
                <a:solidFill>
                  <a:srgbClr val="333333"/>
                </a:solidFill>
              </a:rPr>
              <a:t>T.ex. en formulering som ”Fler innovativa företag” kan förstås både som att befintliga företag ska bli mer innovativa men också att nya företag som ska startas som är innovativa </a:t>
            </a:r>
            <a:r>
              <a:rPr lang="sv-SE" sz="1050" dirty="0">
                <a:solidFill>
                  <a:srgbClr val="333333"/>
                </a:solidFill>
                <a:sym typeface="Wingdings" panose="05000000000000000000" pitchFamily="2" charset="2"/>
              </a:rPr>
              <a:t> dvs. två olika målgrupper!</a:t>
            </a:r>
            <a:endParaRPr lang="sv-SE" sz="1050" dirty="0">
              <a:solidFill>
                <a:srgbClr val="333333"/>
              </a:solidFill>
            </a:endParaRPr>
          </a:p>
          <a:p>
            <a:pPr lvl="0"/>
            <a:r>
              <a:rPr lang="sv-SE" sz="1200" dirty="0">
                <a:solidFill>
                  <a:srgbClr val="333333"/>
                </a:solidFill>
              </a:rPr>
              <a:t>Beskriver önskade effekter ett ändrat tillstånd?</a:t>
            </a:r>
          </a:p>
        </p:txBody>
      </p:sp>
      <p:sp>
        <p:nvSpPr>
          <p:cNvPr id="2" name="Slide Number Placeholder 1">
            <a:extLst>
              <a:ext uri="{FF2B5EF4-FFF2-40B4-BE49-F238E27FC236}">
                <a16:creationId xmlns:a16="http://schemas.microsoft.com/office/drawing/2014/main" id="{2BC60BA2-845E-4987-83CB-C7FBE6CD8DF6}"/>
              </a:ext>
            </a:extLst>
          </p:cNvPr>
          <p:cNvSpPr>
            <a:spLocks noGrp="1"/>
          </p:cNvSpPr>
          <p:nvPr>
            <p:ph type="sldNum" sz="quarter" idx="10"/>
          </p:nvPr>
        </p:nvSpPr>
        <p:spPr/>
        <p:txBody>
          <a:bodyPr/>
          <a:lstStyle/>
          <a:p>
            <a:fld id="{31421AFA-3AE7-4CEA-BC9B-447859BED57B}" type="slidenum">
              <a:rPr lang="en-GB" smtClean="0"/>
              <a:pPr/>
              <a:t>23</a:t>
            </a:fld>
            <a:endParaRPr lang="en-GB" dirty="0"/>
          </a:p>
        </p:txBody>
      </p:sp>
    </p:spTree>
    <p:custDataLst>
      <p:tags r:id="rId1"/>
    </p:custDataLst>
    <p:extLst>
      <p:ext uri="{BB962C8B-B14F-4D97-AF65-F5344CB8AC3E}">
        <p14:creationId xmlns:p14="http://schemas.microsoft.com/office/powerpoint/2010/main" val="128455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83093B-F1AE-4F59-8A24-5D1BAB2C343F}"/>
              </a:ext>
            </a:extLst>
          </p:cNvPr>
          <p:cNvGrpSpPr/>
          <p:nvPr/>
        </p:nvGrpSpPr>
        <p:grpSpPr>
          <a:xfrm>
            <a:off x="398336" y="456467"/>
            <a:ext cx="11393739" cy="320176"/>
            <a:chOff x="398337" y="237392"/>
            <a:chExt cx="11393739" cy="320176"/>
          </a:xfrm>
        </p:grpSpPr>
        <p:sp>
          <p:nvSpPr>
            <p:cNvPr id="4" name="Rectangle: Rounded Corners 3">
              <a:extLst>
                <a:ext uri="{FF2B5EF4-FFF2-40B4-BE49-F238E27FC236}">
                  <a16:creationId xmlns:a16="http://schemas.microsoft.com/office/drawing/2014/main" id="{0D2E9A4B-9689-46DD-976D-CE18B8647C5A}"/>
                </a:ext>
              </a:extLst>
            </p:cNvPr>
            <p:cNvSpPr/>
            <p:nvPr/>
          </p:nvSpPr>
          <p:spPr>
            <a:xfrm>
              <a:off x="8223441" y="237392"/>
              <a:ext cx="1677031"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spcAft>
                  <a:spcPts val="0"/>
                </a:spcAft>
              </a:pPr>
              <a:r>
                <a:rPr lang="sv-SE" sz="900" b="1" dirty="0">
                  <a:solidFill>
                    <a:srgbClr val="333333"/>
                  </a:solidFill>
                </a:rPr>
                <a:t>Effekter medellång sikt</a:t>
              </a:r>
            </a:p>
            <a:p>
              <a:pPr lvl="0" algn="ctr">
                <a:spcAft>
                  <a:spcPts val="0"/>
                </a:spcAft>
              </a:pPr>
              <a:r>
                <a:rPr lang="sv-SE" sz="800" dirty="0">
                  <a:solidFill>
                    <a:srgbClr val="333333"/>
                  </a:solidFill>
                </a:rPr>
                <a:t>Efter ca 2-5 år</a:t>
              </a:r>
            </a:p>
          </p:txBody>
        </p:sp>
        <p:sp>
          <p:nvSpPr>
            <p:cNvPr id="5" name="Rectangle: Rounded Corners 4">
              <a:extLst>
                <a:ext uri="{FF2B5EF4-FFF2-40B4-BE49-F238E27FC236}">
                  <a16:creationId xmlns:a16="http://schemas.microsoft.com/office/drawing/2014/main" id="{9C6A4CAD-1525-40E6-B180-C0C2734CE5DF}"/>
                </a:ext>
              </a:extLst>
            </p:cNvPr>
            <p:cNvSpPr/>
            <p:nvPr/>
          </p:nvSpPr>
          <p:spPr>
            <a:xfrm>
              <a:off x="4311031" y="237392"/>
              <a:ext cx="1677031"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sv-SE" sz="900" b="1" dirty="0">
                  <a:solidFill>
                    <a:srgbClr val="333333"/>
                  </a:solidFill>
                  <a:latin typeface="Verdana"/>
                </a:rPr>
                <a:t>Prestationer</a:t>
              </a:r>
            </a:p>
          </p:txBody>
        </p:sp>
        <p:sp>
          <p:nvSpPr>
            <p:cNvPr id="6" name="Rectangle: Rounded Corners 5">
              <a:extLst>
                <a:ext uri="{FF2B5EF4-FFF2-40B4-BE49-F238E27FC236}">
                  <a16:creationId xmlns:a16="http://schemas.microsoft.com/office/drawing/2014/main" id="{96659AB7-1EAB-444F-914A-D6DAE9B4D600}"/>
                </a:ext>
              </a:extLst>
            </p:cNvPr>
            <p:cNvSpPr/>
            <p:nvPr/>
          </p:nvSpPr>
          <p:spPr>
            <a:xfrm>
              <a:off x="2354826" y="237392"/>
              <a:ext cx="1677031"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sv-SE" sz="900" b="1" dirty="0">
                  <a:solidFill>
                    <a:srgbClr val="333333"/>
                  </a:solidFill>
                  <a:latin typeface="Verdana"/>
                </a:rPr>
                <a:t>Aktiviteter</a:t>
              </a:r>
            </a:p>
          </p:txBody>
        </p:sp>
        <p:sp>
          <p:nvSpPr>
            <p:cNvPr id="7" name="Rectangle: Rounded Corners 6">
              <a:extLst>
                <a:ext uri="{FF2B5EF4-FFF2-40B4-BE49-F238E27FC236}">
                  <a16:creationId xmlns:a16="http://schemas.microsoft.com/office/drawing/2014/main" id="{EE3D53B5-8EF5-4FEF-8D54-D96A4BF2E98F}"/>
                </a:ext>
              </a:extLst>
            </p:cNvPr>
            <p:cNvSpPr/>
            <p:nvPr/>
          </p:nvSpPr>
          <p:spPr>
            <a:xfrm>
              <a:off x="398337" y="237392"/>
              <a:ext cx="16773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sv-SE" sz="900" b="1" dirty="0">
                  <a:solidFill>
                    <a:srgbClr val="333333"/>
                  </a:solidFill>
                  <a:latin typeface="Verdana"/>
                </a:rPr>
                <a:t>Behov</a:t>
              </a:r>
            </a:p>
          </p:txBody>
        </p:sp>
        <p:sp>
          <p:nvSpPr>
            <p:cNvPr id="8" name="Rectangle: Rounded Corners 7">
              <a:extLst>
                <a:ext uri="{FF2B5EF4-FFF2-40B4-BE49-F238E27FC236}">
                  <a16:creationId xmlns:a16="http://schemas.microsoft.com/office/drawing/2014/main" id="{41BE0298-36F3-4AB2-9D66-964169B12C3E}"/>
                </a:ext>
              </a:extLst>
            </p:cNvPr>
            <p:cNvSpPr/>
            <p:nvPr/>
          </p:nvSpPr>
          <p:spPr>
            <a:xfrm>
              <a:off x="6267236" y="237392"/>
              <a:ext cx="1677031"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spcAft>
                  <a:spcPts val="0"/>
                </a:spcAft>
              </a:pPr>
              <a:r>
                <a:rPr lang="sv-SE" sz="900" b="1" dirty="0">
                  <a:solidFill>
                    <a:srgbClr val="333333"/>
                  </a:solidFill>
                  <a:latin typeface="Verdana"/>
                </a:rPr>
                <a:t>Effekter kort sikt</a:t>
              </a:r>
            </a:p>
            <a:p>
              <a:pPr algn="ctr">
                <a:spcAft>
                  <a:spcPts val="0"/>
                </a:spcAft>
              </a:pPr>
              <a:r>
                <a:rPr lang="sv-SE" sz="800" dirty="0">
                  <a:solidFill>
                    <a:srgbClr val="333333"/>
                  </a:solidFill>
                  <a:latin typeface="Verdana"/>
                </a:rPr>
                <a:t>Efter ca 0-2 år</a:t>
              </a:r>
            </a:p>
          </p:txBody>
        </p:sp>
        <p:sp>
          <p:nvSpPr>
            <p:cNvPr id="9" name="Rectangle: Rounded Corners 8">
              <a:extLst>
                <a:ext uri="{FF2B5EF4-FFF2-40B4-BE49-F238E27FC236}">
                  <a16:creationId xmlns:a16="http://schemas.microsoft.com/office/drawing/2014/main" id="{DC957F27-DD29-4D69-9F97-3BFB19FE2075}"/>
                </a:ext>
              </a:extLst>
            </p:cNvPr>
            <p:cNvSpPr/>
            <p:nvPr/>
          </p:nvSpPr>
          <p:spPr>
            <a:xfrm>
              <a:off x="10179647" y="237392"/>
              <a:ext cx="1612429"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spcAft>
                  <a:spcPts val="0"/>
                </a:spcAft>
              </a:pPr>
              <a:r>
                <a:rPr lang="sv-SE" sz="900" b="1" dirty="0">
                  <a:solidFill>
                    <a:srgbClr val="333333"/>
                  </a:solidFill>
                </a:rPr>
                <a:t>Effekter lång sikt</a:t>
              </a:r>
            </a:p>
            <a:p>
              <a:pPr lvl="0" algn="ctr">
                <a:spcAft>
                  <a:spcPts val="0"/>
                </a:spcAft>
              </a:pPr>
              <a:r>
                <a:rPr lang="sv-SE" sz="800" dirty="0">
                  <a:solidFill>
                    <a:srgbClr val="333333"/>
                  </a:solidFill>
                </a:rPr>
                <a:t>Efter ca 5-20 år</a:t>
              </a:r>
            </a:p>
          </p:txBody>
        </p:sp>
        <p:sp>
          <p:nvSpPr>
            <p:cNvPr id="10" name="Isosceles Triangle 9">
              <a:extLst>
                <a:ext uri="{FF2B5EF4-FFF2-40B4-BE49-F238E27FC236}">
                  <a16:creationId xmlns:a16="http://schemas.microsoft.com/office/drawing/2014/main" id="{0A678439-5658-4987-9714-5F9884735CC9}"/>
                </a:ext>
              </a:extLst>
            </p:cNvPr>
            <p:cNvSpPr/>
            <p:nvPr/>
          </p:nvSpPr>
          <p:spPr>
            <a:xfrm rot="5400000">
              <a:off x="2090119" y="307480"/>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a:solidFill>
                  <a:srgbClr val="333333"/>
                </a:solidFill>
                <a:latin typeface="Verdana"/>
              </a:endParaRPr>
            </a:p>
          </p:txBody>
        </p:sp>
        <p:sp>
          <p:nvSpPr>
            <p:cNvPr id="11" name="Isosceles Triangle 10">
              <a:extLst>
                <a:ext uri="{FF2B5EF4-FFF2-40B4-BE49-F238E27FC236}">
                  <a16:creationId xmlns:a16="http://schemas.microsoft.com/office/drawing/2014/main" id="{2B6A77FD-1C3C-469B-85F4-B0B664D89E95}"/>
                </a:ext>
              </a:extLst>
            </p:cNvPr>
            <p:cNvSpPr/>
            <p:nvPr/>
          </p:nvSpPr>
          <p:spPr>
            <a:xfrm rot="5400000">
              <a:off x="4046324" y="307480"/>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dirty="0">
                <a:solidFill>
                  <a:srgbClr val="333333"/>
                </a:solidFill>
                <a:latin typeface="Verdana"/>
              </a:endParaRPr>
            </a:p>
          </p:txBody>
        </p:sp>
        <p:sp>
          <p:nvSpPr>
            <p:cNvPr id="12" name="Isosceles Triangle 11">
              <a:extLst>
                <a:ext uri="{FF2B5EF4-FFF2-40B4-BE49-F238E27FC236}">
                  <a16:creationId xmlns:a16="http://schemas.microsoft.com/office/drawing/2014/main" id="{51031AB3-8181-4056-9969-CCF90C2FBDDB}"/>
                </a:ext>
              </a:extLst>
            </p:cNvPr>
            <p:cNvSpPr/>
            <p:nvPr/>
          </p:nvSpPr>
          <p:spPr>
            <a:xfrm rot="5400000">
              <a:off x="6002529" y="307480"/>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a:solidFill>
                  <a:srgbClr val="333333"/>
                </a:solidFill>
                <a:latin typeface="Verdana"/>
              </a:endParaRPr>
            </a:p>
          </p:txBody>
        </p:sp>
        <p:sp>
          <p:nvSpPr>
            <p:cNvPr id="13" name="Isosceles Triangle 12">
              <a:extLst>
                <a:ext uri="{FF2B5EF4-FFF2-40B4-BE49-F238E27FC236}">
                  <a16:creationId xmlns:a16="http://schemas.microsoft.com/office/drawing/2014/main" id="{7785AA9B-03D2-4381-8383-7F0A2B536B98}"/>
                </a:ext>
              </a:extLst>
            </p:cNvPr>
            <p:cNvSpPr/>
            <p:nvPr/>
          </p:nvSpPr>
          <p:spPr>
            <a:xfrm rot="5400000">
              <a:off x="7958734" y="307480"/>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a:solidFill>
                  <a:srgbClr val="333333"/>
                </a:solidFill>
                <a:latin typeface="Verdana"/>
              </a:endParaRPr>
            </a:p>
          </p:txBody>
        </p:sp>
        <p:sp>
          <p:nvSpPr>
            <p:cNvPr id="14" name="Isosceles Triangle 13">
              <a:extLst>
                <a:ext uri="{FF2B5EF4-FFF2-40B4-BE49-F238E27FC236}">
                  <a16:creationId xmlns:a16="http://schemas.microsoft.com/office/drawing/2014/main" id="{55799013-6137-4B3B-92D7-37C76FAD4052}"/>
                </a:ext>
              </a:extLst>
            </p:cNvPr>
            <p:cNvSpPr/>
            <p:nvPr/>
          </p:nvSpPr>
          <p:spPr>
            <a:xfrm rot="5400000">
              <a:off x="9914939" y="307480"/>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a:solidFill>
                  <a:srgbClr val="333333"/>
                </a:solidFill>
                <a:latin typeface="Verdana"/>
              </a:endParaRPr>
            </a:p>
          </p:txBody>
        </p:sp>
      </p:grpSp>
      <p:cxnSp>
        <p:nvCxnSpPr>
          <p:cNvPr id="17" name="Connector: Curved 16">
            <a:extLst>
              <a:ext uri="{FF2B5EF4-FFF2-40B4-BE49-F238E27FC236}">
                <a16:creationId xmlns:a16="http://schemas.microsoft.com/office/drawing/2014/main" id="{FA6046BB-A662-4B89-B4AB-8195564DFCED}"/>
              </a:ext>
            </a:extLst>
          </p:cNvPr>
          <p:cNvCxnSpPr>
            <a:stCxn id="9" idx="0"/>
            <a:endCxn id="7" idx="0"/>
          </p:cNvCxnSpPr>
          <p:nvPr/>
        </p:nvCxnSpPr>
        <p:spPr>
          <a:xfrm rot="16200000" flipV="1">
            <a:off x="6111428" y="-4417967"/>
            <a:ext cx="12700" cy="9748867"/>
          </a:xfrm>
          <a:prstGeom prst="curvedConnector3">
            <a:avLst>
              <a:gd name="adj1" fmla="val 1800000"/>
            </a:avLst>
          </a:prstGeom>
          <a:ln w="3810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A4D5B9AD-EC51-470B-A914-B9A7B72F1AA3}"/>
              </a:ext>
            </a:extLst>
          </p:cNvPr>
          <p:cNvSpPr/>
          <p:nvPr/>
        </p:nvSpPr>
        <p:spPr>
          <a:xfrm>
            <a:off x="2787126" y="6220097"/>
            <a:ext cx="6885107"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sv-SE" sz="900" b="1" dirty="0">
                <a:solidFill>
                  <a:srgbClr val="333333"/>
                </a:solidFill>
                <a:latin typeface="Verdana"/>
              </a:rPr>
              <a:t>Kontextuella faktorer</a:t>
            </a:r>
          </a:p>
        </p:txBody>
      </p:sp>
      <p:grpSp>
        <p:nvGrpSpPr>
          <p:cNvPr id="22" name="Group 21">
            <a:extLst>
              <a:ext uri="{FF2B5EF4-FFF2-40B4-BE49-F238E27FC236}">
                <a16:creationId xmlns:a16="http://schemas.microsoft.com/office/drawing/2014/main" id="{C6C38A0B-B8F5-40C7-9C32-530FA2F100CE}"/>
              </a:ext>
            </a:extLst>
          </p:cNvPr>
          <p:cNvGrpSpPr/>
          <p:nvPr/>
        </p:nvGrpSpPr>
        <p:grpSpPr>
          <a:xfrm>
            <a:off x="3319601" y="6006178"/>
            <a:ext cx="5895268" cy="180000"/>
            <a:chOff x="3303838" y="5987105"/>
            <a:chExt cx="5895268" cy="180000"/>
          </a:xfrm>
        </p:grpSpPr>
        <p:sp>
          <p:nvSpPr>
            <p:cNvPr id="19" name="Isosceles Triangle 18">
              <a:extLst>
                <a:ext uri="{FF2B5EF4-FFF2-40B4-BE49-F238E27FC236}">
                  <a16:creationId xmlns:a16="http://schemas.microsoft.com/office/drawing/2014/main" id="{4BAD31F3-9FAE-4FD1-87A2-00A60BA73A8B}"/>
                </a:ext>
              </a:extLst>
            </p:cNvPr>
            <p:cNvSpPr/>
            <p:nvPr/>
          </p:nvSpPr>
          <p:spPr>
            <a:xfrm>
              <a:off x="3303838" y="5987105"/>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dirty="0">
                <a:solidFill>
                  <a:srgbClr val="333333"/>
                </a:solidFill>
                <a:latin typeface="Verdana"/>
              </a:endParaRPr>
            </a:p>
          </p:txBody>
        </p:sp>
        <p:sp>
          <p:nvSpPr>
            <p:cNvPr id="20" name="Isosceles Triangle 19">
              <a:extLst>
                <a:ext uri="{FF2B5EF4-FFF2-40B4-BE49-F238E27FC236}">
                  <a16:creationId xmlns:a16="http://schemas.microsoft.com/office/drawing/2014/main" id="{8195EB29-DEC9-41E5-9559-3DDE3E9EAEFA}"/>
                </a:ext>
              </a:extLst>
            </p:cNvPr>
            <p:cNvSpPr/>
            <p:nvPr/>
          </p:nvSpPr>
          <p:spPr>
            <a:xfrm>
              <a:off x="8924803" y="5987105"/>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dirty="0">
                <a:solidFill>
                  <a:srgbClr val="333333"/>
                </a:solidFill>
                <a:latin typeface="Verdana"/>
              </a:endParaRPr>
            </a:p>
          </p:txBody>
        </p:sp>
        <p:sp>
          <p:nvSpPr>
            <p:cNvPr id="21" name="Isosceles Triangle 20">
              <a:extLst>
                <a:ext uri="{FF2B5EF4-FFF2-40B4-BE49-F238E27FC236}">
                  <a16:creationId xmlns:a16="http://schemas.microsoft.com/office/drawing/2014/main" id="{BCF086E6-4B1A-4073-A8E5-2584B72D6C71}"/>
                </a:ext>
              </a:extLst>
            </p:cNvPr>
            <p:cNvSpPr/>
            <p:nvPr/>
          </p:nvSpPr>
          <p:spPr>
            <a:xfrm>
              <a:off x="6114321" y="5987105"/>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52">
                <a:defRPr/>
              </a:pPr>
              <a:endParaRPr lang="sv-SE" dirty="0">
                <a:solidFill>
                  <a:srgbClr val="333333"/>
                </a:solidFill>
                <a:latin typeface="Verdana"/>
              </a:endParaRPr>
            </a:p>
          </p:txBody>
        </p:sp>
      </p:grpSp>
      <p:sp>
        <p:nvSpPr>
          <p:cNvPr id="2" name="TextBox 1">
            <a:extLst>
              <a:ext uri="{FF2B5EF4-FFF2-40B4-BE49-F238E27FC236}">
                <a16:creationId xmlns:a16="http://schemas.microsoft.com/office/drawing/2014/main" id="{91748C7C-5E4C-4E83-AF72-9AD667EB3AB5}"/>
              </a:ext>
            </a:extLst>
          </p:cNvPr>
          <p:cNvSpPr txBox="1"/>
          <p:nvPr/>
        </p:nvSpPr>
        <p:spPr bwMode="auto">
          <a:xfrm rot="20167069">
            <a:off x="2836862" y="2819762"/>
            <a:ext cx="6516689" cy="61555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l" defTabSz="457200" rtl="0" eaLnBrk="0" fontAlgn="base" latinLnBrk="0" hangingPunct="0">
              <a:spcBef>
                <a:spcPct val="0"/>
              </a:spcBef>
              <a:buClrTx/>
              <a:buSzTx/>
              <a:tabLst/>
            </a:pPr>
            <a:r>
              <a:rPr kumimoji="0" lang="sv-SE" sz="4000" b="1" i="0" u="none" strike="noStrike" kern="1200" cap="none" spc="0" normalizeH="0" baseline="0" noProof="0" dirty="0">
                <a:ln>
                  <a:noFill/>
                </a:ln>
                <a:solidFill>
                  <a:schemeClr val="accent5">
                    <a:lumMod val="40000"/>
                    <a:lumOff val="60000"/>
                  </a:schemeClr>
                </a:solidFill>
                <a:effectLst/>
                <a:uLnTx/>
                <a:uFillTx/>
                <a:latin typeface="Verdana"/>
                <a:ea typeface="Verdana" pitchFamily="34" charset="0"/>
                <a:cs typeface="Verdana" pitchFamily="34" charset="0"/>
              </a:rPr>
              <a:t>Mall för programteori</a:t>
            </a:r>
          </a:p>
        </p:txBody>
      </p:sp>
      <p:sp>
        <p:nvSpPr>
          <p:cNvPr id="3" name="Slide Number Placeholder 2">
            <a:extLst>
              <a:ext uri="{FF2B5EF4-FFF2-40B4-BE49-F238E27FC236}">
                <a16:creationId xmlns:a16="http://schemas.microsoft.com/office/drawing/2014/main" id="{7F48450B-8238-4C93-8F30-59F47DCCF2A2}"/>
              </a:ext>
            </a:extLst>
          </p:cNvPr>
          <p:cNvSpPr>
            <a:spLocks noGrp="1"/>
          </p:cNvSpPr>
          <p:nvPr>
            <p:ph type="sldNum" sz="quarter" idx="10"/>
          </p:nvPr>
        </p:nvSpPr>
        <p:spPr/>
        <p:txBody>
          <a:bodyPr/>
          <a:lstStyle/>
          <a:p>
            <a:fld id="{31421AFA-3AE7-4CEA-BC9B-447859BED57B}" type="slidenum">
              <a:rPr lang="en-GB" smtClean="0"/>
              <a:pPr/>
              <a:t>24</a:t>
            </a:fld>
            <a:endParaRPr lang="en-GB" dirty="0"/>
          </a:p>
        </p:txBody>
      </p:sp>
    </p:spTree>
    <p:extLst>
      <p:ext uri="{BB962C8B-B14F-4D97-AF65-F5344CB8AC3E}">
        <p14:creationId xmlns:p14="http://schemas.microsoft.com/office/powerpoint/2010/main" val="1800262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D55CA7C-AA6A-4B5B-806D-E317C97BC32B}"/>
              </a:ext>
            </a:extLst>
          </p:cNvPr>
          <p:cNvSpPr/>
          <p:nvPr/>
        </p:nvSpPr>
        <p:spPr>
          <a:xfrm>
            <a:off x="8220941"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medellång sikt</a:t>
            </a:r>
          </a:p>
        </p:txBody>
      </p:sp>
      <p:sp>
        <p:nvSpPr>
          <p:cNvPr id="5" name="Rectangle: Rounded Corners 4">
            <a:extLst>
              <a:ext uri="{FF2B5EF4-FFF2-40B4-BE49-F238E27FC236}">
                <a16:creationId xmlns:a16="http://schemas.microsoft.com/office/drawing/2014/main" id="{29AFBAB0-8CF3-44CA-86E4-5A236791555C}"/>
              </a:ext>
            </a:extLst>
          </p:cNvPr>
          <p:cNvSpPr/>
          <p:nvPr/>
        </p:nvSpPr>
        <p:spPr>
          <a:xfrm>
            <a:off x="4309946"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Prestationer</a:t>
            </a:r>
          </a:p>
        </p:txBody>
      </p:sp>
      <p:sp>
        <p:nvSpPr>
          <p:cNvPr id="6" name="Rectangle: Rounded Corners 5">
            <a:extLst>
              <a:ext uri="{FF2B5EF4-FFF2-40B4-BE49-F238E27FC236}">
                <a16:creationId xmlns:a16="http://schemas.microsoft.com/office/drawing/2014/main" id="{B96D3069-7D55-408C-AD68-F6D416303EA7}"/>
              </a:ext>
            </a:extLst>
          </p:cNvPr>
          <p:cNvSpPr/>
          <p:nvPr/>
        </p:nvSpPr>
        <p:spPr>
          <a:xfrm>
            <a:off x="2354447"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Aktiviteter</a:t>
            </a:r>
          </a:p>
        </p:txBody>
      </p:sp>
      <p:sp>
        <p:nvSpPr>
          <p:cNvPr id="7" name="Rectangle: Rounded Corners 6">
            <a:extLst>
              <a:ext uri="{FF2B5EF4-FFF2-40B4-BE49-F238E27FC236}">
                <a16:creationId xmlns:a16="http://schemas.microsoft.com/office/drawing/2014/main" id="{48802B38-30AB-4F32-AED9-0E4C91D7E1D9}"/>
              </a:ext>
            </a:extLst>
          </p:cNvPr>
          <p:cNvSpPr/>
          <p:nvPr/>
        </p:nvSpPr>
        <p:spPr>
          <a:xfrm>
            <a:off x="398666" y="1192791"/>
            <a:ext cx="1676709"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Behov</a:t>
            </a:r>
          </a:p>
        </p:txBody>
      </p:sp>
      <p:sp>
        <p:nvSpPr>
          <p:cNvPr id="8" name="Rectangle: Rounded Corners 7">
            <a:extLst>
              <a:ext uri="{FF2B5EF4-FFF2-40B4-BE49-F238E27FC236}">
                <a16:creationId xmlns:a16="http://schemas.microsoft.com/office/drawing/2014/main" id="{C370B7DA-B3DF-40E4-8C51-A5836F324FF2}"/>
              </a:ext>
            </a:extLst>
          </p:cNvPr>
          <p:cNvSpPr/>
          <p:nvPr/>
        </p:nvSpPr>
        <p:spPr>
          <a:xfrm>
            <a:off x="6265443" y="1192791"/>
            <a:ext cx="1676425"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kort sikt</a:t>
            </a:r>
          </a:p>
        </p:txBody>
      </p:sp>
      <p:sp>
        <p:nvSpPr>
          <p:cNvPr id="9" name="Rectangle: Rounded Corners 8">
            <a:extLst>
              <a:ext uri="{FF2B5EF4-FFF2-40B4-BE49-F238E27FC236}">
                <a16:creationId xmlns:a16="http://schemas.microsoft.com/office/drawing/2014/main" id="{111E5A09-C252-406E-9A24-0DCE54C10BB3}"/>
              </a:ext>
            </a:extLst>
          </p:cNvPr>
          <p:cNvSpPr/>
          <p:nvPr/>
        </p:nvSpPr>
        <p:spPr>
          <a:xfrm>
            <a:off x="10176437" y="1192791"/>
            <a:ext cx="1676994" cy="453212"/>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052">
              <a:defRPr/>
            </a:pPr>
            <a:r>
              <a:rPr lang="sv-SE" sz="1100" b="1">
                <a:solidFill>
                  <a:srgbClr val="333333"/>
                </a:solidFill>
                <a:latin typeface="Verdana"/>
              </a:rPr>
              <a:t>Effekter lång sikt</a:t>
            </a:r>
          </a:p>
        </p:txBody>
      </p:sp>
      <p:sp>
        <p:nvSpPr>
          <p:cNvPr id="10" name="Isosceles Triangle 9">
            <a:extLst>
              <a:ext uri="{FF2B5EF4-FFF2-40B4-BE49-F238E27FC236}">
                <a16:creationId xmlns:a16="http://schemas.microsoft.com/office/drawing/2014/main" id="{6ECDE526-F8AD-48B9-B86A-834F5B438BB3}"/>
              </a:ext>
            </a:extLst>
          </p:cNvPr>
          <p:cNvSpPr/>
          <p:nvPr/>
        </p:nvSpPr>
        <p:spPr>
          <a:xfrm rot="5400000">
            <a:off x="2032801"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1" name="Isosceles Triangle 10">
            <a:extLst>
              <a:ext uri="{FF2B5EF4-FFF2-40B4-BE49-F238E27FC236}">
                <a16:creationId xmlns:a16="http://schemas.microsoft.com/office/drawing/2014/main" id="{15797CC8-7662-45EF-9F8B-482D2F502CFC}"/>
              </a:ext>
            </a:extLst>
          </p:cNvPr>
          <p:cNvSpPr/>
          <p:nvPr/>
        </p:nvSpPr>
        <p:spPr>
          <a:xfrm rot="5400000">
            <a:off x="3988298"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2" name="Isosceles Triangle 11">
            <a:extLst>
              <a:ext uri="{FF2B5EF4-FFF2-40B4-BE49-F238E27FC236}">
                <a16:creationId xmlns:a16="http://schemas.microsoft.com/office/drawing/2014/main" id="{7FF8DE0B-BA28-4334-AE59-9FE884F69D59}"/>
              </a:ext>
            </a:extLst>
          </p:cNvPr>
          <p:cNvSpPr/>
          <p:nvPr/>
        </p:nvSpPr>
        <p:spPr>
          <a:xfrm rot="5400000">
            <a:off x="5943796"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3" name="Isosceles Triangle 12">
            <a:extLst>
              <a:ext uri="{FF2B5EF4-FFF2-40B4-BE49-F238E27FC236}">
                <a16:creationId xmlns:a16="http://schemas.microsoft.com/office/drawing/2014/main" id="{307AB24A-60E8-4D33-8891-BC856E57CC5D}"/>
              </a:ext>
            </a:extLst>
          </p:cNvPr>
          <p:cNvSpPr/>
          <p:nvPr/>
        </p:nvSpPr>
        <p:spPr>
          <a:xfrm rot="5400000">
            <a:off x="7899294"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14" name="Isosceles Triangle 13">
            <a:extLst>
              <a:ext uri="{FF2B5EF4-FFF2-40B4-BE49-F238E27FC236}">
                <a16:creationId xmlns:a16="http://schemas.microsoft.com/office/drawing/2014/main" id="{14A65C3F-81B3-4D1E-943E-1585B19C458A}"/>
              </a:ext>
            </a:extLst>
          </p:cNvPr>
          <p:cNvSpPr/>
          <p:nvPr/>
        </p:nvSpPr>
        <p:spPr>
          <a:xfrm rot="5400000">
            <a:off x="9854791" y="1338969"/>
            <a:ext cx="388276" cy="179935"/>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915">
              <a:defRPr/>
            </a:pPr>
            <a:endParaRPr lang="sv-SE" sz="1100">
              <a:solidFill>
                <a:srgbClr val="333333"/>
              </a:solidFill>
              <a:latin typeface="Verdana"/>
            </a:endParaRPr>
          </a:p>
        </p:txBody>
      </p:sp>
      <p:sp>
        <p:nvSpPr>
          <p:cNvPr id="21" name="Rectangle: Rounded Corners 20">
            <a:extLst>
              <a:ext uri="{FF2B5EF4-FFF2-40B4-BE49-F238E27FC236}">
                <a16:creationId xmlns:a16="http://schemas.microsoft.com/office/drawing/2014/main" id="{94343777-2077-4675-BA1F-EDDA6D7C0743}"/>
              </a:ext>
            </a:extLst>
          </p:cNvPr>
          <p:cNvSpPr/>
          <p:nvPr/>
        </p:nvSpPr>
        <p:spPr>
          <a:xfrm>
            <a:off x="4309946" y="1789790"/>
            <a:ext cx="1676709" cy="1151583"/>
          </a:xfrm>
          <a:prstGeom prst="roundRect">
            <a:avLst>
              <a:gd name="adj" fmla="val 11416"/>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457052">
              <a:spcAft>
                <a:spcPts val="0"/>
              </a:spcAft>
              <a:defRPr/>
            </a:pPr>
            <a:r>
              <a:rPr lang="sv-SE" sz="900" i="1">
                <a:solidFill>
                  <a:srgbClr val="333333"/>
                </a:solidFill>
                <a:latin typeface="Verdana"/>
              </a:rPr>
              <a:t>Företag mottar olika typer av stöd via projekt eller finansieringsinstrument</a:t>
            </a:r>
          </a:p>
        </p:txBody>
      </p:sp>
      <p:sp>
        <p:nvSpPr>
          <p:cNvPr id="22" name="Rectangle: Rounded Corners 21">
            <a:extLst>
              <a:ext uri="{FF2B5EF4-FFF2-40B4-BE49-F238E27FC236}">
                <a16:creationId xmlns:a16="http://schemas.microsoft.com/office/drawing/2014/main" id="{2D563D56-F0F5-4AC7-8FB2-8646FE20748D}"/>
              </a:ext>
            </a:extLst>
          </p:cNvPr>
          <p:cNvSpPr/>
          <p:nvPr/>
        </p:nvSpPr>
        <p:spPr>
          <a:xfrm>
            <a:off x="6265443" y="1789790"/>
            <a:ext cx="1676709" cy="1151583"/>
          </a:xfrm>
          <a:prstGeom prst="roundRect">
            <a:avLst>
              <a:gd name="adj" fmla="val 12194"/>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88873" indent="-82525" defTabSz="457052">
              <a:spcAft>
                <a:spcPts val="0"/>
              </a:spcAft>
              <a:buFont typeface="Arial" panose="020B0604020202020204" pitchFamily="34" charset="0"/>
              <a:buChar char="•"/>
              <a:defRPr/>
            </a:pPr>
            <a:r>
              <a:rPr lang="sv-SE" sz="900">
                <a:solidFill>
                  <a:srgbClr val="333333"/>
                </a:solidFill>
                <a:latin typeface="Verdana"/>
              </a:rPr>
              <a:t>Tillgången till digitala lösningar har ökat med X%</a:t>
            </a:r>
          </a:p>
          <a:p>
            <a:pPr marL="88873" indent="-82525" defTabSz="457052">
              <a:spcAft>
                <a:spcPts val="0"/>
              </a:spcAft>
              <a:buFont typeface="Arial" panose="020B0604020202020204" pitchFamily="34" charset="0"/>
              <a:buChar char="•"/>
              <a:defRPr/>
            </a:pPr>
            <a:r>
              <a:rPr lang="sv-SE" sz="900">
                <a:solidFill>
                  <a:srgbClr val="333333"/>
                </a:solidFill>
                <a:latin typeface="Verdana"/>
              </a:rPr>
              <a:t>Ökad digital kompetens</a:t>
            </a:r>
          </a:p>
          <a:p>
            <a:pPr marL="88873" indent="-82525" defTabSz="457052">
              <a:spcAft>
                <a:spcPts val="0"/>
              </a:spcAft>
              <a:buFont typeface="Arial" panose="020B0604020202020204" pitchFamily="34" charset="0"/>
              <a:buChar char="•"/>
              <a:defRPr/>
            </a:pPr>
            <a:r>
              <a:rPr lang="sv-SE" sz="900">
                <a:solidFill>
                  <a:srgbClr val="333333"/>
                </a:solidFill>
                <a:latin typeface="Verdana"/>
              </a:rPr>
              <a:t>Relevant kompetens hos anställda</a:t>
            </a:r>
          </a:p>
        </p:txBody>
      </p:sp>
      <p:sp>
        <p:nvSpPr>
          <p:cNvPr id="39" name="Rectangle: Rounded Corners 38">
            <a:extLst>
              <a:ext uri="{FF2B5EF4-FFF2-40B4-BE49-F238E27FC236}">
                <a16:creationId xmlns:a16="http://schemas.microsoft.com/office/drawing/2014/main" id="{75FACE58-CB08-4094-AEF2-D92755A967E0}"/>
              </a:ext>
            </a:extLst>
          </p:cNvPr>
          <p:cNvSpPr/>
          <p:nvPr/>
        </p:nvSpPr>
        <p:spPr>
          <a:xfrm>
            <a:off x="4306916" y="3400403"/>
            <a:ext cx="1676709" cy="1151583"/>
          </a:xfrm>
          <a:prstGeom prst="roundRect">
            <a:avLst>
              <a:gd name="adj" fmla="val 12972"/>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457052">
              <a:spcAft>
                <a:spcPts val="0"/>
              </a:spcAft>
              <a:defRPr/>
            </a:pPr>
            <a:r>
              <a:rPr lang="sv-SE" sz="900" i="1">
                <a:solidFill>
                  <a:srgbClr val="333333"/>
                </a:solidFill>
                <a:latin typeface="Verdana"/>
              </a:rPr>
              <a:t>Metoder, stöd, och samverkan utvecklas i projekt</a:t>
            </a:r>
          </a:p>
        </p:txBody>
      </p:sp>
      <p:sp>
        <p:nvSpPr>
          <p:cNvPr id="40" name="Rectangle: Rounded Corners 39">
            <a:extLst>
              <a:ext uri="{FF2B5EF4-FFF2-40B4-BE49-F238E27FC236}">
                <a16:creationId xmlns:a16="http://schemas.microsoft.com/office/drawing/2014/main" id="{9EE910EB-05F6-4F78-AF14-7DA0D841FB47}"/>
              </a:ext>
            </a:extLst>
          </p:cNvPr>
          <p:cNvSpPr/>
          <p:nvPr/>
        </p:nvSpPr>
        <p:spPr>
          <a:xfrm>
            <a:off x="6262415" y="3400403"/>
            <a:ext cx="1676709" cy="1151583"/>
          </a:xfrm>
          <a:prstGeom prst="roundRect">
            <a:avLst>
              <a:gd name="adj" fmla="val 9860"/>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marL="88873" indent="-82525" defTabSz="457052">
              <a:spcAft>
                <a:spcPts val="0"/>
              </a:spcAft>
              <a:buFont typeface="Arial" panose="020B0604020202020204" pitchFamily="34" charset="0"/>
              <a:buChar char="•"/>
              <a:defRPr/>
            </a:pPr>
            <a:r>
              <a:rPr lang="sv-SE" sz="900">
                <a:solidFill>
                  <a:srgbClr val="333333"/>
                </a:solidFill>
                <a:latin typeface="Verdana"/>
              </a:rPr>
              <a:t>Ny kunskap/nya metoder</a:t>
            </a:r>
          </a:p>
          <a:p>
            <a:pPr marL="88873" indent="-82525" defTabSz="457052">
              <a:spcAft>
                <a:spcPts val="0"/>
              </a:spcAft>
              <a:buFont typeface="Arial" panose="020B0604020202020204" pitchFamily="34" charset="0"/>
              <a:buChar char="•"/>
              <a:defRPr/>
            </a:pPr>
            <a:r>
              <a:rPr lang="sv-SE" sz="900">
                <a:solidFill>
                  <a:srgbClr val="333333"/>
                </a:solidFill>
                <a:latin typeface="Verdana"/>
              </a:rPr>
              <a:t>Kunskap om målgrupper/vems behov</a:t>
            </a:r>
          </a:p>
          <a:p>
            <a:pPr marL="88873" indent="-82525" defTabSz="457052">
              <a:spcAft>
                <a:spcPts val="0"/>
              </a:spcAft>
              <a:buFont typeface="Arial" panose="020B0604020202020204" pitchFamily="34" charset="0"/>
              <a:buChar char="•"/>
              <a:defRPr/>
            </a:pPr>
            <a:r>
              <a:rPr lang="sv-SE" sz="900">
                <a:solidFill>
                  <a:srgbClr val="333333"/>
                </a:solidFill>
                <a:latin typeface="Verdana"/>
              </a:rPr>
              <a:t>Implementering</a:t>
            </a:r>
          </a:p>
        </p:txBody>
      </p:sp>
      <p:sp>
        <p:nvSpPr>
          <p:cNvPr id="41" name="Rectangle: Rounded Corners 40">
            <a:extLst>
              <a:ext uri="{FF2B5EF4-FFF2-40B4-BE49-F238E27FC236}">
                <a16:creationId xmlns:a16="http://schemas.microsoft.com/office/drawing/2014/main" id="{407B4BEB-B59A-4115-A16B-516280F46649}"/>
              </a:ext>
            </a:extLst>
          </p:cNvPr>
          <p:cNvSpPr/>
          <p:nvPr/>
        </p:nvSpPr>
        <p:spPr>
          <a:xfrm>
            <a:off x="8217628" y="3400403"/>
            <a:ext cx="1676709" cy="1151583"/>
          </a:xfrm>
          <a:prstGeom prst="roundRect">
            <a:avLst>
              <a:gd name="adj" fmla="val 9859"/>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marL="88873" indent="-82525" defTabSz="457052">
              <a:spcAft>
                <a:spcPts val="0"/>
              </a:spcAft>
              <a:buFont typeface="Arial" panose="020B0604020202020204" pitchFamily="34" charset="0"/>
              <a:buChar char="•"/>
              <a:defRPr/>
            </a:pPr>
            <a:r>
              <a:rPr lang="sv-SE" sz="900">
                <a:solidFill>
                  <a:srgbClr val="333333"/>
                </a:solidFill>
                <a:latin typeface="Verdana"/>
              </a:rPr>
              <a:t>Det finns nya modeller för finansiering av verksamheter inom t.ex. Science Parks</a:t>
            </a:r>
          </a:p>
          <a:p>
            <a:pPr marL="88873" indent="-82525" defTabSz="457052">
              <a:spcAft>
                <a:spcPts val="0"/>
              </a:spcAft>
              <a:buFont typeface="Arial" panose="020B0604020202020204" pitchFamily="34" charset="0"/>
              <a:buChar char="•"/>
              <a:defRPr/>
            </a:pPr>
            <a:r>
              <a:rPr lang="sv-SE" sz="900">
                <a:solidFill>
                  <a:srgbClr val="333333"/>
                </a:solidFill>
                <a:latin typeface="Verdana"/>
              </a:rPr>
              <a:t>Ökad digital användning i offentlig sektor</a:t>
            </a:r>
          </a:p>
        </p:txBody>
      </p:sp>
      <p:sp>
        <p:nvSpPr>
          <p:cNvPr id="43" name="Rectangle: Rounded Corners 42">
            <a:extLst>
              <a:ext uri="{FF2B5EF4-FFF2-40B4-BE49-F238E27FC236}">
                <a16:creationId xmlns:a16="http://schemas.microsoft.com/office/drawing/2014/main" id="{CD8219D6-4A92-42F8-A759-7D5683113BA6}"/>
              </a:ext>
            </a:extLst>
          </p:cNvPr>
          <p:cNvSpPr/>
          <p:nvPr/>
        </p:nvSpPr>
        <p:spPr>
          <a:xfrm>
            <a:off x="4309947" y="5014339"/>
            <a:ext cx="1676709" cy="1151583"/>
          </a:xfrm>
          <a:prstGeom prst="roundRect">
            <a:avLst>
              <a:gd name="adj" fmla="val 15307"/>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457052">
              <a:spcAft>
                <a:spcPts val="0"/>
              </a:spcAft>
              <a:defRPr/>
            </a:pPr>
            <a:r>
              <a:rPr lang="sv-SE" sz="900" i="1">
                <a:solidFill>
                  <a:srgbClr val="333333"/>
                </a:solidFill>
                <a:latin typeface="Verdana"/>
              </a:rPr>
              <a:t>Infrastruktur/miljöer byggs upp och tillgängliggörs med finansiering från projekt</a:t>
            </a:r>
          </a:p>
        </p:txBody>
      </p:sp>
      <p:sp>
        <p:nvSpPr>
          <p:cNvPr id="44" name="Rectangle: Rounded Corners 43">
            <a:extLst>
              <a:ext uri="{FF2B5EF4-FFF2-40B4-BE49-F238E27FC236}">
                <a16:creationId xmlns:a16="http://schemas.microsoft.com/office/drawing/2014/main" id="{98F9C5C3-8C85-456A-8B29-649800CAA1B0}"/>
              </a:ext>
            </a:extLst>
          </p:cNvPr>
          <p:cNvSpPr/>
          <p:nvPr/>
        </p:nvSpPr>
        <p:spPr>
          <a:xfrm>
            <a:off x="6265444" y="5014339"/>
            <a:ext cx="1676709" cy="1151583"/>
          </a:xfrm>
          <a:prstGeom prst="roundRect">
            <a:avLst>
              <a:gd name="adj" fmla="val 11416"/>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marL="88873" indent="-82525" defTabSz="457052">
              <a:spcAft>
                <a:spcPts val="0"/>
              </a:spcAft>
              <a:buFont typeface="Arial" panose="020B0604020202020204" pitchFamily="34" charset="0"/>
              <a:buChar char="•"/>
              <a:defRPr/>
            </a:pPr>
            <a:r>
              <a:rPr lang="sv-SE" sz="900">
                <a:solidFill>
                  <a:srgbClr val="333333"/>
                </a:solidFill>
                <a:latin typeface="Verdana"/>
              </a:rPr>
              <a:t>Infrastruktur/miljöer används av avsedda målgrupper</a:t>
            </a:r>
          </a:p>
          <a:p>
            <a:pPr marL="88873" indent="-82525" defTabSz="457052">
              <a:spcAft>
                <a:spcPts val="0"/>
              </a:spcAft>
              <a:buFont typeface="Arial" panose="020B0604020202020204" pitchFamily="34" charset="0"/>
              <a:buChar char="•"/>
              <a:defRPr/>
            </a:pPr>
            <a:r>
              <a:rPr lang="sv-SE" sz="900">
                <a:solidFill>
                  <a:srgbClr val="333333"/>
                </a:solidFill>
                <a:latin typeface="Verdana"/>
              </a:rPr>
              <a:t>Kunskap byggs upp</a:t>
            </a:r>
          </a:p>
        </p:txBody>
      </p:sp>
      <p:sp>
        <p:nvSpPr>
          <p:cNvPr id="45" name="Rectangle: Rounded Corners 44">
            <a:extLst>
              <a:ext uri="{FF2B5EF4-FFF2-40B4-BE49-F238E27FC236}">
                <a16:creationId xmlns:a16="http://schemas.microsoft.com/office/drawing/2014/main" id="{9D2171A6-F319-40DE-BF03-5754483F0E26}"/>
              </a:ext>
            </a:extLst>
          </p:cNvPr>
          <p:cNvSpPr/>
          <p:nvPr/>
        </p:nvSpPr>
        <p:spPr>
          <a:xfrm>
            <a:off x="8220658" y="5014339"/>
            <a:ext cx="1676709" cy="1151583"/>
          </a:xfrm>
          <a:prstGeom prst="roundRect">
            <a:avLst>
              <a:gd name="adj" fmla="val 10638"/>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marL="88873" indent="-82525" defTabSz="457052">
              <a:spcAft>
                <a:spcPts val="0"/>
              </a:spcAft>
              <a:buFont typeface="Arial" panose="020B0604020202020204" pitchFamily="34" charset="0"/>
              <a:buChar char="•"/>
              <a:defRPr/>
            </a:pPr>
            <a:r>
              <a:rPr lang="sv-SE" sz="900">
                <a:solidFill>
                  <a:srgbClr val="333333"/>
                </a:solidFill>
                <a:latin typeface="Verdana"/>
              </a:rPr>
              <a:t>Ökad digital delaktighet samt nytta i hela landet</a:t>
            </a:r>
          </a:p>
          <a:p>
            <a:pPr marL="88873" indent="-82525" defTabSz="457052">
              <a:spcAft>
                <a:spcPts val="0"/>
              </a:spcAft>
              <a:buFont typeface="Arial" panose="020B0604020202020204" pitchFamily="34" charset="0"/>
              <a:buChar char="•"/>
              <a:defRPr/>
            </a:pPr>
            <a:r>
              <a:rPr lang="sv-SE" sz="900">
                <a:solidFill>
                  <a:srgbClr val="333333"/>
                </a:solidFill>
                <a:latin typeface="Verdana"/>
              </a:rPr>
              <a:t>Förbättrad forskning</a:t>
            </a:r>
          </a:p>
          <a:p>
            <a:pPr marL="88873" indent="-82525" defTabSz="457052">
              <a:spcAft>
                <a:spcPts val="0"/>
              </a:spcAft>
              <a:buFont typeface="Arial" panose="020B0604020202020204" pitchFamily="34" charset="0"/>
              <a:buChar char="•"/>
              <a:defRPr/>
            </a:pPr>
            <a:r>
              <a:rPr lang="sv-SE" sz="900">
                <a:solidFill>
                  <a:srgbClr val="333333"/>
                </a:solidFill>
                <a:latin typeface="Verdana"/>
              </a:rPr>
              <a:t>Öka förutsättningar och vilja att söka konkurrensbeprövade medel ex. </a:t>
            </a:r>
            <a:r>
              <a:rPr lang="sv-SE" sz="900" err="1">
                <a:solidFill>
                  <a:srgbClr val="333333"/>
                </a:solidFill>
                <a:latin typeface="Verdana"/>
              </a:rPr>
              <a:t>Horizon</a:t>
            </a:r>
            <a:endParaRPr lang="sv-SE" sz="900">
              <a:solidFill>
                <a:srgbClr val="333333"/>
              </a:solidFill>
              <a:latin typeface="Verdana"/>
            </a:endParaRPr>
          </a:p>
        </p:txBody>
      </p:sp>
      <p:cxnSp>
        <p:nvCxnSpPr>
          <p:cNvPr id="47" name="Straight Arrow Connector 46">
            <a:extLst>
              <a:ext uri="{FF2B5EF4-FFF2-40B4-BE49-F238E27FC236}">
                <a16:creationId xmlns:a16="http://schemas.microsoft.com/office/drawing/2014/main" id="{E01C81BB-5129-45CD-951A-CB04589910EF}"/>
              </a:ext>
            </a:extLst>
          </p:cNvPr>
          <p:cNvCxnSpPr>
            <a:cxnSpLocks/>
            <a:endCxn id="21" idx="1"/>
          </p:cNvCxnSpPr>
          <p:nvPr/>
        </p:nvCxnSpPr>
        <p:spPr>
          <a:xfrm>
            <a:off x="4031156" y="2365579"/>
            <a:ext cx="278789" cy="2"/>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4C84DBEE-A03E-47DE-A531-26FE72D06539}"/>
              </a:ext>
            </a:extLst>
          </p:cNvPr>
          <p:cNvCxnSpPr>
            <a:stCxn id="21" idx="3"/>
            <a:endCxn id="22" idx="1"/>
          </p:cNvCxnSpPr>
          <p:nvPr/>
        </p:nvCxnSpPr>
        <p:spPr>
          <a:xfrm>
            <a:off x="5986653" y="2365581"/>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FA1FA840-15CA-40B4-A8FB-2B45AFBBDAE0}"/>
              </a:ext>
            </a:extLst>
          </p:cNvPr>
          <p:cNvCxnSpPr>
            <a:cxnSpLocks/>
            <a:stCxn id="22" idx="3"/>
          </p:cNvCxnSpPr>
          <p:nvPr/>
        </p:nvCxnSpPr>
        <p:spPr>
          <a:xfrm>
            <a:off x="7942150" y="2365581"/>
            <a:ext cx="278506"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228D02CB-FE45-4511-BBED-E152F5B54FB2}"/>
              </a:ext>
            </a:extLst>
          </p:cNvPr>
          <p:cNvCxnSpPr>
            <a:endCxn id="39" idx="1"/>
          </p:cNvCxnSpPr>
          <p:nvPr/>
        </p:nvCxnSpPr>
        <p:spPr>
          <a:xfrm>
            <a:off x="4028128" y="3976195"/>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C0BBF370-CFA0-467E-B554-C4941C48CCD6}"/>
              </a:ext>
            </a:extLst>
          </p:cNvPr>
          <p:cNvCxnSpPr>
            <a:stCxn id="39" idx="3"/>
            <a:endCxn id="40" idx="1"/>
          </p:cNvCxnSpPr>
          <p:nvPr/>
        </p:nvCxnSpPr>
        <p:spPr>
          <a:xfrm>
            <a:off x="5983625" y="3976195"/>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48E5B45-99E4-4CAE-96AF-99A345862527}"/>
              </a:ext>
            </a:extLst>
          </p:cNvPr>
          <p:cNvCxnSpPr>
            <a:stCxn id="40" idx="3"/>
            <a:endCxn id="41" idx="1"/>
          </p:cNvCxnSpPr>
          <p:nvPr/>
        </p:nvCxnSpPr>
        <p:spPr>
          <a:xfrm>
            <a:off x="7939122" y="3976195"/>
            <a:ext cx="278506"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50F46BA-2EAF-4899-A44F-37E5F1CF36A8}"/>
              </a:ext>
            </a:extLst>
          </p:cNvPr>
          <p:cNvCxnSpPr>
            <a:endCxn id="43" idx="1"/>
          </p:cNvCxnSpPr>
          <p:nvPr/>
        </p:nvCxnSpPr>
        <p:spPr>
          <a:xfrm>
            <a:off x="4031157" y="5590131"/>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FDF381DA-EEE2-4EB9-8B69-8DEA59847A4A}"/>
              </a:ext>
            </a:extLst>
          </p:cNvPr>
          <p:cNvCxnSpPr>
            <a:stCxn id="43" idx="3"/>
            <a:endCxn id="44" idx="1"/>
          </p:cNvCxnSpPr>
          <p:nvPr/>
        </p:nvCxnSpPr>
        <p:spPr>
          <a:xfrm>
            <a:off x="5986654" y="5590131"/>
            <a:ext cx="278789"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0E779FE2-A045-44B3-AFA5-399E10EF768D}"/>
              </a:ext>
            </a:extLst>
          </p:cNvPr>
          <p:cNvCxnSpPr>
            <a:stCxn id="44" idx="3"/>
            <a:endCxn id="45" idx="1"/>
          </p:cNvCxnSpPr>
          <p:nvPr/>
        </p:nvCxnSpPr>
        <p:spPr>
          <a:xfrm>
            <a:off x="7942151" y="5590131"/>
            <a:ext cx="278506" cy="0"/>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Connector: Elbow 77">
            <a:extLst>
              <a:ext uri="{FF2B5EF4-FFF2-40B4-BE49-F238E27FC236}">
                <a16:creationId xmlns:a16="http://schemas.microsoft.com/office/drawing/2014/main" id="{D0852C18-E251-4FC3-86FE-4E0A96929490}"/>
              </a:ext>
            </a:extLst>
          </p:cNvPr>
          <p:cNvCxnSpPr>
            <a:cxnSpLocks/>
            <a:stCxn id="116" idx="3"/>
            <a:endCxn id="112" idx="1"/>
          </p:cNvCxnSpPr>
          <p:nvPr/>
        </p:nvCxnSpPr>
        <p:spPr>
          <a:xfrm>
            <a:off x="9897365" y="2510526"/>
            <a:ext cx="278506" cy="1556901"/>
          </a:xfrm>
          <a:prstGeom prst="bentConnector3">
            <a:avLst>
              <a:gd name="adj1" fmla="val 50000"/>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id="{9F31D1A4-FD45-41CF-AE79-A018CA8CFB02}"/>
              </a:ext>
            </a:extLst>
          </p:cNvPr>
          <p:cNvCxnSpPr>
            <a:cxnSpLocks/>
            <a:stCxn id="41" idx="3"/>
            <a:endCxn id="112" idx="1"/>
          </p:cNvCxnSpPr>
          <p:nvPr/>
        </p:nvCxnSpPr>
        <p:spPr>
          <a:xfrm>
            <a:off x="9894336" y="3976195"/>
            <a:ext cx="281534" cy="91232"/>
          </a:xfrm>
          <a:prstGeom prst="bentConnector3">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4" name="Connector: Elbow 83">
            <a:extLst>
              <a:ext uri="{FF2B5EF4-FFF2-40B4-BE49-F238E27FC236}">
                <a16:creationId xmlns:a16="http://schemas.microsoft.com/office/drawing/2014/main" id="{FB5848ED-2A2C-4A85-8287-ED56402A3C93}"/>
              </a:ext>
            </a:extLst>
          </p:cNvPr>
          <p:cNvCxnSpPr>
            <a:cxnSpLocks/>
            <a:stCxn id="45" idx="3"/>
            <a:endCxn id="112" idx="1"/>
          </p:cNvCxnSpPr>
          <p:nvPr/>
        </p:nvCxnSpPr>
        <p:spPr>
          <a:xfrm flipV="1">
            <a:off x="9897366" y="4067427"/>
            <a:ext cx="278505" cy="1522704"/>
          </a:xfrm>
          <a:prstGeom prst="bentConnector3">
            <a:avLst>
              <a:gd name="adj1" fmla="val 50000"/>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90" name="Rectangle: Rounded Corners 89">
            <a:extLst>
              <a:ext uri="{FF2B5EF4-FFF2-40B4-BE49-F238E27FC236}">
                <a16:creationId xmlns:a16="http://schemas.microsoft.com/office/drawing/2014/main" id="{9EA50620-6C7D-42D4-98F9-340E1E3DC279}"/>
              </a:ext>
            </a:extLst>
          </p:cNvPr>
          <p:cNvSpPr/>
          <p:nvPr/>
        </p:nvSpPr>
        <p:spPr>
          <a:xfrm>
            <a:off x="394162" y="1764014"/>
            <a:ext cx="1676709" cy="4506073"/>
          </a:xfrm>
          <a:prstGeom prst="roundRect">
            <a:avLst>
              <a:gd name="adj" fmla="val 9591"/>
            </a:avLst>
          </a:prstGeom>
          <a:solidFill>
            <a:schemeClr val="bg1"/>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wrap="square" lIns="35987" tIns="35987" rIns="35987" bIns="35987" rtlCol="0" anchor="ctr">
            <a:spAutoFit/>
          </a:bodyPr>
          <a:lstStyle/>
          <a:p>
            <a:pPr algn="ctr" defTabSz="457052">
              <a:spcAft>
                <a:spcPts val="300"/>
              </a:spcAft>
              <a:defRPr/>
            </a:pPr>
            <a:r>
              <a:rPr lang="sv-SE" sz="900" b="1">
                <a:solidFill>
                  <a:srgbClr val="333333"/>
                </a:solidFill>
                <a:latin typeface="Verdana"/>
              </a:rPr>
              <a:t>Exempel på behov:</a:t>
            </a:r>
          </a:p>
          <a:p>
            <a:pPr marL="88873" indent="-82525" defTabSz="457052">
              <a:spcAft>
                <a:spcPts val="300"/>
              </a:spcAft>
              <a:buFont typeface="Arial" panose="020B0604020202020204" pitchFamily="34" charset="0"/>
              <a:buChar char="•"/>
              <a:defRPr/>
            </a:pPr>
            <a:r>
              <a:rPr lang="sv-SE" sz="900">
                <a:solidFill>
                  <a:srgbClr val="333333"/>
                </a:solidFill>
                <a:latin typeface="Verdana"/>
              </a:rPr>
              <a:t>Stötta strukturomvandling och samhällsförändringar</a:t>
            </a:r>
          </a:p>
          <a:p>
            <a:pPr marL="88873" indent="-82525" defTabSz="457052">
              <a:spcAft>
                <a:spcPts val="300"/>
              </a:spcAft>
              <a:buFont typeface="Arial" panose="020B0604020202020204" pitchFamily="34" charset="0"/>
              <a:buChar char="•"/>
              <a:defRPr/>
            </a:pPr>
            <a:r>
              <a:rPr lang="sv-SE" sz="900">
                <a:solidFill>
                  <a:srgbClr val="333333"/>
                </a:solidFill>
                <a:latin typeface="Verdana"/>
              </a:rPr>
              <a:t>Omställning för ett klimatvänligt samhälle</a:t>
            </a:r>
          </a:p>
          <a:p>
            <a:pPr marL="88873" indent="-82525" defTabSz="457052">
              <a:spcAft>
                <a:spcPts val="300"/>
              </a:spcAft>
              <a:buFont typeface="Arial" panose="020B0604020202020204" pitchFamily="34" charset="0"/>
              <a:buChar char="•"/>
              <a:defRPr/>
            </a:pPr>
            <a:r>
              <a:rPr lang="sv-SE" sz="900">
                <a:solidFill>
                  <a:srgbClr val="333333"/>
                </a:solidFill>
                <a:latin typeface="Verdana"/>
              </a:rPr>
              <a:t>Utveckla ny kunskap för hållbar samhällsutveckling</a:t>
            </a:r>
          </a:p>
          <a:p>
            <a:pPr marL="88873" indent="-82525" defTabSz="457052">
              <a:spcAft>
                <a:spcPts val="300"/>
              </a:spcAft>
              <a:buFont typeface="Arial" panose="020B0604020202020204" pitchFamily="34" charset="0"/>
              <a:buChar char="•"/>
              <a:defRPr/>
            </a:pPr>
            <a:r>
              <a:rPr lang="sv-SE" sz="900">
                <a:solidFill>
                  <a:srgbClr val="333333"/>
                </a:solidFill>
                <a:latin typeface="Verdana"/>
              </a:rPr>
              <a:t>Hållbar stadsutveckling </a:t>
            </a:r>
          </a:p>
          <a:p>
            <a:pPr marL="88873" indent="-82525" defTabSz="457052">
              <a:spcAft>
                <a:spcPts val="300"/>
              </a:spcAft>
              <a:buFont typeface="Arial" panose="020B0604020202020204" pitchFamily="34" charset="0"/>
              <a:buChar char="•"/>
              <a:defRPr/>
            </a:pPr>
            <a:r>
              <a:rPr lang="sv-SE" sz="900">
                <a:solidFill>
                  <a:srgbClr val="333333"/>
                </a:solidFill>
                <a:latin typeface="Verdana"/>
              </a:rPr>
              <a:t>Smart specialisering</a:t>
            </a:r>
          </a:p>
          <a:p>
            <a:pPr marL="88873" indent="-82525" defTabSz="457052">
              <a:spcAft>
                <a:spcPts val="300"/>
              </a:spcAft>
              <a:buFont typeface="Arial" panose="020B0604020202020204" pitchFamily="34" charset="0"/>
              <a:buChar char="•"/>
              <a:defRPr/>
            </a:pPr>
            <a:r>
              <a:rPr lang="sv-SE" sz="900">
                <a:solidFill>
                  <a:srgbClr val="333333"/>
                </a:solidFill>
                <a:latin typeface="Verdana"/>
              </a:rPr>
              <a:t>Få olika verksamheter att hänga med i den digitala omställningen, fler digitala lösningar i offentlig sektor</a:t>
            </a:r>
          </a:p>
          <a:p>
            <a:pPr marL="88873" indent="-82525" defTabSz="457052">
              <a:spcAft>
                <a:spcPts val="300"/>
              </a:spcAft>
              <a:buFont typeface="Arial" panose="020B0604020202020204" pitchFamily="34" charset="0"/>
              <a:buChar char="•"/>
              <a:defRPr/>
            </a:pPr>
            <a:r>
              <a:rPr lang="sv-SE" sz="900">
                <a:solidFill>
                  <a:srgbClr val="333333"/>
                </a:solidFill>
                <a:latin typeface="Verdana"/>
              </a:rPr>
              <a:t>Bredband för att kunna satsa på digitalisering</a:t>
            </a:r>
          </a:p>
          <a:p>
            <a:pPr marL="88873" indent="-82525" defTabSz="457052">
              <a:spcAft>
                <a:spcPts val="300"/>
              </a:spcAft>
              <a:buFont typeface="Arial" panose="020B0604020202020204" pitchFamily="34" charset="0"/>
              <a:buChar char="•"/>
              <a:defRPr/>
            </a:pPr>
            <a:r>
              <a:rPr lang="sv-SE" sz="900">
                <a:solidFill>
                  <a:srgbClr val="333333"/>
                </a:solidFill>
                <a:latin typeface="Verdana"/>
              </a:rPr>
              <a:t>Underlätta kompetensförsörjningen</a:t>
            </a:r>
          </a:p>
          <a:p>
            <a:pPr marL="88873" indent="-82525" defTabSz="457052">
              <a:spcAft>
                <a:spcPts val="300"/>
              </a:spcAft>
              <a:buFont typeface="Arial" panose="020B0604020202020204" pitchFamily="34" charset="0"/>
              <a:buChar char="•"/>
              <a:defRPr/>
            </a:pPr>
            <a:r>
              <a:rPr lang="sv-SE" sz="900">
                <a:solidFill>
                  <a:srgbClr val="333333"/>
                </a:solidFill>
                <a:latin typeface="Verdana"/>
              </a:rPr>
              <a:t>Låg produktivitet och sysselsättningsgrad</a:t>
            </a:r>
          </a:p>
          <a:p>
            <a:pPr marL="88873" indent="-82525" defTabSz="457052">
              <a:spcAft>
                <a:spcPts val="300"/>
              </a:spcAft>
              <a:buFont typeface="Arial" panose="020B0604020202020204" pitchFamily="34" charset="0"/>
              <a:buChar char="•"/>
              <a:defRPr/>
            </a:pPr>
            <a:r>
              <a:rPr lang="sv-SE" sz="900">
                <a:solidFill>
                  <a:srgbClr val="333333"/>
                </a:solidFill>
                <a:latin typeface="Verdana"/>
              </a:rPr>
              <a:t>Kompetensutveckling och ökad innovationskapacitet för SME på ett hållbart sätt</a:t>
            </a:r>
          </a:p>
          <a:p>
            <a:pPr marL="88873" indent="-82525" defTabSz="457052">
              <a:spcAft>
                <a:spcPts val="300"/>
              </a:spcAft>
              <a:buFont typeface="Arial" panose="020B0604020202020204" pitchFamily="34" charset="0"/>
              <a:buChar char="•"/>
              <a:defRPr/>
            </a:pPr>
            <a:r>
              <a:rPr lang="sv-SE" sz="900">
                <a:solidFill>
                  <a:srgbClr val="333333"/>
                </a:solidFill>
                <a:latin typeface="Verdana"/>
              </a:rPr>
              <a:t>Främja användning av nya idéer i privat, offentlig och ideell sektor</a:t>
            </a:r>
          </a:p>
          <a:p>
            <a:pPr marL="88873" indent="-82525" defTabSz="457052">
              <a:spcAft>
                <a:spcPts val="300"/>
              </a:spcAft>
              <a:buFont typeface="Arial" panose="020B0604020202020204" pitchFamily="34" charset="0"/>
              <a:buChar char="•"/>
              <a:defRPr/>
            </a:pPr>
            <a:r>
              <a:rPr lang="sv-SE" sz="900">
                <a:solidFill>
                  <a:srgbClr val="333333"/>
                </a:solidFill>
                <a:latin typeface="Verdana"/>
              </a:rPr>
              <a:t>Långsiktigt internationellt konkurrenskraftigt och hållbart näringsliv</a:t>
            </a:r>
          </a:p>
        </p:txBody>
      </p:sp>
      <p:cxnSp>
        <p:nvCxnSpPr>
          <p:cNvPr id="33" name="Straight Arrow Connector 32">
            <a:extLst>
              <a:ext uri="{FF2B5EF4-FFF2-40B4-BE49-F238E27FC236}">
                <a16:creationId xmlns:a16="http://schemas.microsoft.com/office/drawing/2014/main" id="{575AD2AC-82E6-47D1-9AC1-70C9F2672E32}"/>
              </a:ext>
            </a:extLst>
          </p:cNvPr>
          <p:cNvCxnSpPr>
            <a:cxnSpLocks/>
            <a:stCxn id="41" idx="0"/>
            <a:endCxn id="116" idx="2"/>
          </p:cNvCxnSpPr>
          <p:nvPr/>
        </p:nvCxnSpPr>
        <p:spPr>
          <a:xfrm flipV="1">
            <a:off x="9055983" y="3231262"/>
            <a:ext cx="3029" cy="169141"/>
          </a:xfrm>
          <a:prstGeom prst="straightConnector1">
            <a:avLst/>
          </a:prstGeom>
          <a:ln w="9525">
            <a:solidFill>
              <a:schemeClr val="bg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028F2E2-A1F9-4B70-8D56-63C19865B499}"/>
              </a:ext>
            </a:extLst>
          </p:cNvPr>
          <p:cNvCxnSpPr>
            <a:stCxn id="41" idx="2"/>
            <a:endCxn id="45" idx="0"/>
          </p:cNvCxnSpPr>
          <p:nvPr/>
        </p:nvCxnSpPr>
        <p:spPr>
          <a:xfrm>
            <a:off x="9055982" y="4551986"/>
            <a:ext cx="3030" cy="462353"/>
          </a:xfrm>
          <a:prstGeom prst="straightConnector1">
            <a:avLst/>
          </a:prstGeom>
          <a:ln w="9525">
            <a:solidFill>
              <a:schemeClr val="bg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05" name="Rectangle: Rounded Corners 104">
            <a:extLst>
              <a:ext uri="{FF2B5EF4-FFF2-40B4-BE49-F238E27FC236}">
                <a16:creationId xmlns:a16="http://schemas.microsoft.com/office/drawing/2014/main" id="{1952BB63-2585-485B-8645-D1579C96BD59}"/>
              </a:ext>
            </a:extLst>
          </p:cNvPr>
          <p:cNvSpPr/>
          <p:nvPr/>
        </p:nvSpPr>
        <p:spPr>
          <a:xfrm>
            <a:off x="2354448" y="5014339"/>
            <a:ext cx="1676709" cy="1151583"/>
          </a:xfrm>
          <a:prstGeom prst="roundRect">
            <a:avLst>
              <a:gd name="adj" fmla="val 11416"/>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457052">
              <a:spcAft>
                <a:spcPts val="0"/>
              </a:spcAft>
              <a:defRPr/>
            </a:pPr>
            <a:r>
              <a:rPr lang="sv-SE" sz="900" b="1">
                <a:solidFill>
                  <a:srgbClr val="333333"/>
                </a:solidFill>
                <a:latin typeface="Verdana"/>
              </a:rPr>
              <a:t>Uppbyggnad av miljöer/infrastruktur</a:t>
            </a:r>
          </a:p>
          <a:p>
            <a:pPr defTabSz="457052">
              <a:spcAft>
                <a:spcPts val="0"/>
              </a:spcAft>
              <a:defRPr/>
            </a:pPr>
            <a:r>
              <a:rPr lang="sv-SE" sz="900" i="1">
                <a:solidFill>
                  <a:srgbClr val="333333"/>
                </a:solidFill>
                <a:latin typeface="Verdana"/>
              </a:rPr>
              <a:t>Finansiering av …</a:t>
            </a:r>
          </a:p>
          <a:p>
            <a:pPr marL="88873" indent="-82525" defTabSz="457052">
              <a:spcAft>
                <a:spcPts val="0"/>
              </a:spcAft>
              <a:buFont typeface="Arial" panose="020B0604020202020204" pitchFamily="34" charset="0"/>
              <a:buChar char="•"/>
              <a:defRPr/>
            </a:pPr>
            <a:r>
              <a:rPr lang="sv-SE" sz="900">
                <a:solidFill>
                  <a:srgbClr val="333333"/>
                </a:solidFill>
                <a:latin typeface="Verdana"/>
              </a:rPr>
              <a:t>Bygga miljöer/ infrastruktur</a:t>
            </a:r>
          </a:p>
          <a:p>
            <a:pPr marL="88873" indent="-82525" defTabSz="457052">
              <a:spcAft>
                <a:spcPts val="0"/>
              </a:spcAft>
              <a:buFont typeface="Arial" panose="020B0604020202020204" pitchFamily="34" charset="0"/>
              <a:buChar char="•"/>
              <a:defRPr/>
            </a:pPr>
            <a:r>
              <a:rPr lang="sv-SE" sz="900">
                <a:solidFill>
                  <a:srgbClr val="333333"/>
                </a:solidFill>
                <a:latin typeface="Verdana"/>
              </a:rPr>
              <a:t>Centrumbildningar för kunskap</a:t>
            </a:r>
          </a:p>
        </p:txBody>
      </p:sp>
      <p:sp>
        <p:nvSpPr>
          <p:cNvPr id="106" name="Rectangle: Rounded Corners 105">
            <a:extLst>
              <a:ext uri="{FF2B5EF4-FFF2-40B4-BE49-F238E27FC236}">
                <a16:creationId xmlns:a16="http://schemas.microsoft.com/office/drawing/2014/main" id="{EC8A9384-BB04-496D-AEC4-DC718B610EF7}"/>
              </a:ext>
            </a:extLst>
          </p:cNvPr>
          <p:cNvSpPr/>
          <p:nvPr/>
        </p:nvSpPr>
        <p:spPr>
          <a:xfrm>
            <a:off x="2351419" y="3259938"/>
            <a:ext cx="1676709" cy="1655401"/>
          </a:xfrm>
          <a:prstGeom prst="roundRect">
            <a:avLst>
              <a:gd name="adj" fmla="val 9860"/>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457052">
              <a:spcAft>
                <a:spcPts val="0"/>
              </a:spcAft>
              <a:defRPr/>
            </a:pPr>
            <a:r>
              <a:rPr lang="sv-SE" sz="900" b="1">
                <a:solidFill>
                  <a:srgbClr val="333333"/>
                </a:solidFill>
                <a:latin typeface="Verdana"/>
              </a:rPr>
              <a:t>Utveckling av regional kapacitet</a:t>
            </a:r>
          </a:p>
          <a:p>
            <a:pPr defTabSz="457052">
              <a:spcAft>
                <a:spcPts val="0"/>
              </a:spcAft>
              <a:defRPr/>
            </a:pPr>
            <a:r>
              <a:rPr lang="sv-SE" sz="900" i="1">
                <a:solidFill>
                  <a:srgbClr val="333333"/>
                </a:solidFill>
                <a:latin typeface="Verdana"/>
              </a:rPr>
              <a:t>Finansiering av …</a:t>
            </a:r>
          </a:p>
          <a:p>
            <a:pPr marL="88873" indent="-82525" defTabSz="457052">
              <a:spcAft>
                <a:spcPts val="0"/>
              </a:spcAft>
              <a:buFont typeface="Arial" panose="020B0604020202020204" pitchFamily="34" charset="0"/>
              <a:buChar char="•"/>
              <a:defRPr/>
            </a:pPr>
            <a:r>
              <a:rPr lang="sv-SE" sz="900">
                <a:solidFill>
                  <a:srgbClr val="333333"/>
                </a:solidFill>
                <a:latin typeface="Verdana"/>
              </a:rPr>
              <a:t>Främjande- och samverkanssystem inkl. genomförandekapacitet</a:t>
            </a:r>
          </a:p>
          <a:p>
            <a:pPr marL="88873" indent="-82525" defTabSz="457052">
              <a:spcAft>
                <a:spcPts val="0"/>
              </a:spcAft>
              <a:buFont typeface="Arial" panose="020B0604020202020204" pitchFamily="34" charset="0"/>
              <a:buChar char="•"/>
              <a:defRPr/>
            </a:pPr>
            <a:r>
              <a:rPr lang="sv-SE" sz="900">
                <a:solidFill>
                  <a:srgbClr val="333333"/>
                </a:solidFill>
                <a:latin typeface="Verdana"/>
              </a:rPr>
              <a:t>Tillämpning och metodutveckling och strukturerat lärande </a:t>
            </a:r>
          </a:p>
          <a:p>
            <a:pPr marL="88873" indent="-82525" defTabSz="457052">
              <a:spcAft>
                <a:spcPts val="0"/>
              </a:spcAft>
              <a:buFont typeface="Arial" panose="020B0604020202020204" pitchFamily="34" charset="0"/>
              <a:buChar char="•"/>
              <a:defRPr/>
            </a:pPr>
            <a:r>
              <a:rPr lang="sv-SE" sz="900">
                <a:solidFill>
                  <a:srgbClr val="333333"/>
                </a:solidFill>
                <a:latin typeface="Verdana"/>
              </a:rPr>
              <a:t>Bygga strukturer och funktionella samarbeten</a:t>
            </a:r>
          </a:p>
        </p:txBody>
      </p:sp>
      <p:sp>
        <p:nvSpPr>
          <p:cNvPr id="108" name="Rectangle: Rounded Corners 107">
            <a:extLst>
              <a:ext uri="{FF2B5EF4-FFF2-40B4-BE49-F238E27FC236}">
                <a16:creationId xmlns:a16="http://schemas.microsoft.com/office/drawing/2014/main" id="{0C43769B-3C9C-435C-85F5-CF3F8DE74F1A}"/>
              </a:ext>
            </a:extLst>
          </p:cNvPr>
          <p:cNvSpPr/>
          <p:nvPr/>
        </p:nvSpPr>
        <p:spPr>
          <a:xfrm>
            <a:off x="2354447" y="1789787"/>
            <a:ext cx="1676709" cy="1371150"/>
          </a:xfrm>
          <a:prstGeom prst="roundRect">
            <a:avLst>
              <a:gd name="adj" fmla="val 9701"/>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457052">
              <a:spcAft>
                <a:spcPts val="0"/>
              </a:spcAft>
              <a:defRPr/>
            </a:pPr>
            <a:r>
              <a:rPr lang="sv-SE" sz="900" b="1">
                <a:solidFill>
                  <a:srgbClr val="333333"/>
                </a:solidFill>
                <a:latin typeface="Verdana"/>
              </a:rPr>
              <a:t>Direkta insatser till målgruppen</a:t>
            </a:r>
          </a:p>
          <a:p>
            <a:pPr defTabSz="457052">
              <a:spcAft>
                <a:spcPts val="0"/>
              </a:spcAft>
              <a:defRPr/>
            </a:pPr>
            <a:r>
              <a:rPr lang="sv-SE" sz="900" i="1">
                <a:solidFill>
                  <a:srgbClr val="333333"/>
                </a:solidFill>
                <a:latin typeface="Verdana"/>
              </a:rPr>
              <a:t>Finansiering av…</a:t>
            </a:r>
          </a:p>
          <a:p>
            <a:pPr marL="88873" indent="-82525" defTabSz="457052">
              <a:spcAft>
                <a:spcPts val="0"/>
              </a:spcAft>
              <a:buFont typeface="Arial" panose="020B0604020202020204" pitchFamily="34" charset="0"/>
              <a:buChar char="•"/>
              <a:defRPr/>
            </a:pPr>
            <a:r>
              <a:rPr lang="sv-SE" sz="900">
                <a:solidFill>
                  <a:srgbClr val="333333"/>
                </a:solidFill>
                <a:latin typeface="Verdana"/>
              </a:rPr>
              <a:t>Strukturpåverkande insatser direkt till företag inkl. digitalisering</a:t>
            </a:r>
          </a:p>
          <a:p>
            <a:pPr marL="88873" indent="-82525" defTabSz="457052">
              <a:spcAft>
                <a:spcPts val="0"/>
              </a:spcAft>
              <a:buFont typeface="Arial" panose="020B0604020202020204" pitchFamily="34" charset="0"/>
              <a:buChar char="•"/>
              <a:defRPr/>
            </a:pPr>
            <a:r>
              <a:rPr lang="sv-SE" sz="900">
                <a:solidFill>
                  <a:srgbClr val="333333"/>
                </a:solidFill>
                <a:latin typeface="Verdana"/>
              </a:rPr>
              <a:t>Öka kunskap,  utbildningsinsatser, påverka attityder</a:t>
            </a:r>
          </a:p>
        </p:txBody>
      </p:sp>
      <p:pic>
        <p:nvPicPr>
          <p:cNvPr id="110" name="Picture 109">
            <a:extLst>
              <a:ext uri="{FF2B5EF4-FFF2-40B4-BE49-F238E27FC236}">
                <a16:creationId xmlns:a16="http://schemas.microsoft.com/office/drawing/2014/main" id="{F4DC73DC-10C6-4BEC-B090-D17376AB3CBA}"/>
              </a:ext>
            </a:extLst>
          </p:cNvPr>
          <p:cNvPicPr>
            <a:picLocks noChangeAspect="1"/>
          </p:cNvPicPr>
          <p:nvPr/>
        </p:nvPicPr>
        <p:blipFill>
          <a:blip r:embed="rId3"/>
          <a:stretch>
            <a:fillRect/>
          </a:stretch>
        </p:blipFill>
        <p:spPr>
          <a:xfrm>
            <a:off x="10474409" y="135995"/>
            <a:ext cx="1475530" cy="844361"/>
          </a:xfrm>
          <a:prstGeom prst="rect">
            <a:avLst/>
          </a:prstGeom>
        </p:spPr>
      </p:pic>
      <p:sp>
        <p:nvSpPr>
          <p:cNvPr id="111" name="Rectangle: Rounded Corners 110">
            <a:extLst>
              <a:ext uri="{FF2B5EF4-FFF2-40B4-BE49-F238E27FC236}">
                <a16:creationId xmlns:a16="http://schemas.microsoft.com/office/drawing/2014/main" id="{4D437F96-B97C-4B38-8600-0093361657B6}"/>
              </a:ext>
            </a:extLst>
          </p:cNvPr>
          <p:cNvSpPr/>
          <p:nvPr/>
        </p:nvSpPr>
        <p:spPr>
          <a:xfrm>
            <a:off x="10374916" y="642259"/>
            <a:ext cx="1676710" cy="401075"/>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defTabSz="457052">
              <a:defRPr/>
            </a:pPr>
            <a:endParaRPr lang="sv-SE">
              <a:solidFill>
                <a:srgbClr val="333333"/>
              </a:solidFill>
              <a:latin typeface="Verdana"/>
            </a:endParaRPr>
          </a:p>
        </p:txBody>
      </p:sp>
      <p:sp>
        <p:nvSpPr>
          <p:cNvPr id="112" name="Rectangle: Rounded Corners 111">
            <a:extLst>
              <a:ext uri="{FF2B5EF4-FFF2-40B4-BE49-F238E27FC236}">
                <a16:creationId xmlns:a16="http://schemas.microsoft.com/office/drawing/2014/main" id="{78C66B39-13F7-4898-8510-3C05CCB957B2}"/>
              </a:ext>
            </a:extLst>
          </p:cNvPr>
          <p:cNvSpPr/>
          <p:nvPr/>
        </p:nvSpPr>
        <p:spPr>
          <a:xfrm>
            <a:off x="10175871" y="1709625"/>
            <a:ext cx="1676709" cy="4715603"/>
          </a:xfrm>
          <a:prstGeom prst="roundRect">
            <a:avLst>
              <a:gd name="adj" fmla="val 9753"/>
            </a:avLst>
          </a:prstGeom>
          <a:solidFill>
            <a:schemeClr val="bg1"/>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wrap="square" lIns="35987" tIns="35987" rIns="35987" bIns="35987" rtlCol="0" anchor="ctr">
            <a:spAutoFit/>
          </a:bodyPr>
          <a:lstStyle/>
          <a:p>
            <a:pPr algn="ctr" defTabSz="457052">
              <a:spcAft>
                <a:spcPts val="300"/>
              </a:spcAft>
              <a:defRPr/>
            </a:pPr>
            <a:r>
              <a:rPr lang="sv-SE" sz="900" b="1">
                <a:solidFill>
                  <a:srgbClr val="333333"/>
                </a:solidFill>
                <a:latin typeface="Verdana"/>
              </a:rPr>
              <a:t>Exempel på effekter:</a:t>
            </a:r>
          </a:p>
          <a:p>
            <a:pPr marL="88873" indent="-82525" defTabSz="457052">
              <a:spcAft>
                <a:spcPts val="300"/>
              </a:spcAft>
              <a:buFont typeface="Arial" panose="020B0604020202020204" pitchFamily="34" charset="0"/>
              <a:buChar char="•"/>
              <a:defRPr/>
            </a:pPr>
            <a:r>
              <a:rPr lang="sv-SE" sz="900">
                <a:solidFill>
                  <a:srgbClr val="333333"/>
                </a:solidFill>
                <a:latin typeface="Verdana"/>
              </a:rPr>
              <a:t>Långsiktigt hållbar och konkurrenskraftig region</a:t>
            </a:r>
          </a:p>
          <a:p>
            <a:pPr marL="88873" indent="-82525" defTabSz="457052">
              <a:spcAft>
                <a:spcPts val="300"/>
              </a:spcAft>
              <a:buFont typeface="Arial" panose="020B0604020202020204" pitchFamily="34" charset="0"/>
              <a:buChar char="•"/>
              <a:defRPr/>
            </a:pPr>
            <a:r>
              <a:rPr lang="sv-SE" sz="900">
                <a:solidFill>
                  <a:srgbClr val="333333"/>
                </a:solidFill>
                <a:latin typeface="Verdana"/>
              </a:rPr>
              <a:t>Hållbar tillväxt – Det goda livet!</a:t>
            </a:r>
          </a:p>
          <a:p>
            <a:pPr marL="88873" indent="-82525" defTabSz="457052">
              <a:spcAft>
                <a:spcPts val="300"/>
              </a:spcAft>
              <a:buFont typeface="Arial" panose="020B0604020202020204" pitchFamily="34" charset="0"/>
              <a:buChar char="•"/>
              <a:defRPr/>
            </a:pPr>
            <a:r>
              <a:rPr lang="sv-SE" sz="900">
                <a:solidFill>
                  <a:srgbClr val="333333"/>
                </a:solidFill>
                <a:latin typeface="Verdana"/>
              </a:rPr>
              <a:t>Lägre arbetslöshet</a:t>
            </a:r>
          </a:p>
          <a:p>
            <a:pPr marL="88873" indent="-82525" defTabSz="457052">
              <a:spcAft>
                <a:spcPts val="300"/>
              </a:spcAft>
              <a:buFont typeface="Arial" panose="020B0604020202020204" pitchFamily="34" charset="0"/>
              <a:buChar char="•"/>
              <a:defRPr/>
            </a:pPr>
            <a:r>
              <a:rPr lang="sv-SE" sz="900">
                <a:solidFill>
                  <a:srgbClr val="333333"/>
                </a:solidFill>
                <a:latin typeface="Verdana"/>
              </a:rPr>
              <a:t>Hållbart företagande och ett omställt näringsliv (inkl. cirkulär ekonomi)</a:t>
            </a:r>
          </a:p>
          <a:p>
            <a:pPr marL="88873" indent="-82525" defTabSz="457052">
              <a:spcAft>
                <a:spcPts val="300"/>
              </a:spcAft>
              <a:buFont typeface="Arial" panose="020B0604020202020204" pitchFamily="34" charset="0"/>
              <a:buChar char="•"/>
              <a:defRPr/>
            </a:pPr>
            <a:r>
              <a:rPr lang="sv-SE" sz="900">
                <a:solidFill>
                  <a:srgbClr val="333333"/>
                </a:solidFill>
                <a:latin typeface="Verdana"/>
              </a:rPr>
              <a:t>Nya branscher</a:t>
            </a:r>
          </a:p>
          <a:p>
            <a:pPr marL="88873" indent="-82525" defTabSz="457052">
              <a:spcAft>
                <a:spcPts val="300"/>
              </a:spcAft>
              <a:buFont typeface="Arial" panose="020B0604020202020204" pitchFamily="34" charset="0"/>
              <a:buChar char="•"/>
              <a:defRPr/>
            </a:pPr>
            <a:r>
              <a:rPr lang="sv-SE" sz="900">
                <a:solidFill>
                  <a:srgbClr val="333333"/>
                </a:solidFill>
                <a:latin typeface="Verdana"/>
              </a:rPr>
              <a:t>Internationellt konkurrenskraftigt näringsliv</a:t>
            </a:r>
          </a:p>
          <a:p>
            <a:pPr marL="88873" indent="-82525" defTabSz="457052">
              <a:spcAft>
                <a:spcPts val="300"/>
              </a:spcAft>
              <a:buFont typeface="Arial" panose="020B0604020202020204" pitchFamily="34" charset="0"/>
              <a:buChar char="•"/>
              <a:defRPr/>
            </a:pPr>
            <a:r>
              <a:rPr lang="sv-SE" sz="900">
                <a:solidFill>
                  <a:srgbClr val="333333"/>
                </a:solidFill>
                <a:latin typeface="Verdana"/>
              </a:rPr>
              <a:t>Ökad produktivitet och specialisering</a:t>
            </a:r>
          </a:p>
          <a:p>
            <a:pPr marL="88873" indent="-82525" defTabSz="457052">
              <a:spcAft>
                <a:spcPts val="300"/>
              </a:spcAft>
              <a:buFont typeface="Arial" panose="020B0604020202020204" pitchFamily="34" charset="0"/>
              <a:buChar char="•"/>
              <a:defRPr/>
            </a:pPr>
            <a:r>
              <a:rPr lang="sv-SE" sz="900">
                <a:solidFill>
                  <a:srgbClr val="333333"/>
                </a:solidFill>
                <a:latin typeface="Verdana"/>
              </a:rPr>
              <a:t>Nya marknader &amp; nya affärsmöjligheter</a:t>
            </a:r>
          </a:p>
          <a:p>
            <a:pPr marL="88873" indent="-82525" defTabSz="457052">
              <a:spcAft>
                <a:spcPts val="300"/>
              </a:spcAft>
              <a:buFont typeface="Arial" panose="020B0604020202020204" pitchFamily="34" charset="0"/>
              <a:buChar char="•"/>
              <a:defRPr/>
            </a:pPr>
            <a:r>
              <a:rPr lang="sv-SE" sz="900">
                <a:solidFill>
                  <a:srgbClr val="333333"/>
                </a:solidFill>
                <a:latin typeface="Verdana"/>
              </a:rPr>
              <a:t>Innovativa företagsmiljöer</a:t>
            </a:r>
          </a:p>
          <a:p>
            <a:pPr marL="88873" indent="-82525" defTabSz="457052">
              <a:spcAft>
                <a:spcPts val="300"/>
              </a:spcAft>
              <a:buFont typeface="Arial" panose="020B0604020202020204" pitchFamily="34" charset="0"/>
              <a:buChar char="•"/>
              <a:defRPr/>
            </a:pPr>
            <a:r>
              <a:rPr lang="sv-SE" sz="900">
                <a:solidFill>
                  <a:srgbClr val="333333"/>
                </a:solidFill>
                <a:latin typeface="Verdana"/>
              </a:rPr>
              <a:t>Ökad inkludering</a:t>
            </a:r>
          </a:p>
          <a:p>
            <a:pPr marL="88873" indent="-82525" defTabSz="457052">
              <a:spcAft>
                <a:spcPts val="300"/>
              </a:spcAft>
              <a:buFont typeface="Arial" panose="020B0604020202020204" pitchFamily="34" charset="0"/>
              <a:buChar char="•"/>
              <a:defRPr/>
            </a:pPr>
            <a:r>
              <a:rPr lang="sv-SE" sz="900">
                <a:solidFill>
                  <a:srgbClr val="333333"/>
                </a:solidFill>
                <a:latin typeface="Verdana"/>
              </a:rPr>
              <a:t>Jämställda &amp; jämlika arbetsplatser</a:t>
            </a:r>
          </a:p>
          <a:p>
            <a:pPr marL="88873" indent="-82525" defTabSz="457052">
              <a:spcAft>
                <a:spcPts val="300"/>
              </a:spcAft>
              <a:buFont typeface="Arial" panose="020B0604020202020204" pitchFamily="34" charset="0"/>
              <a:buChar char="•"/>
              <a:defRPr/>
            </a:pPr>
            <a:r>
              <a:rPr lang="sv-SE" sz="900">
                <a:solidFill>
                  <a:srgbClr val="333333"/>
                </a:solidFill>
                <a:latin typeface="Verdana"/>
              </a:rPr>
              <a:t>En mer tillgänglig och effektiv välfärd (inkl. vård)</a:t>
            </a:r>
          </a:p>
          <a:p>
            <a:pPr marL="88873" indent="-82525" defTabSz="457052">
              <a:spcAft>
                <a:spcPts val="300"/>
              </a:spcAft>
              <a:buFont typeface="Arial" panose="020B0604020202020204" pitchFamily="34" charset="0"/>
              <a:buChar char="•"/>
              <a:defRPr/>
            </a:pPr>
            <a:r>
              <a:rPr lang="sv-SE" sz="900">
                <a:solidFill>
                  <a:srgbClr val="333333"/>
                </a:solidFill>
                <a:latin typeface="Verdana"/>
              </a:rPr>
              <a:t>Säkrad nytta av digitaliseringen för invånare, företag &amp; myndigheter oavsett var i landet man bor</a:t>
            </a:r>
          </a:p>
          <a:p>
            <a:pPr marL="88873" indent="-82525" defTabSz="457052">
              <a:spcAft>
                <a:spcPts val="300"/>
              </a:spcAft>
              <a:buFont typeface="Arial" panose="020B0604020202020204" pitchFamily="34" charset="0"/>
              <a:buChar char="•"/>
              <a:defRPr/>
            </a:pPr>
            <a:r>
              <a:rPr lang="sv-SE" sz="900">
                <a:solidFill>
                  <a:srgbClr val="333333"/>
                </a:solidFill>
                <a:latin typeface="Verdana"/>
              </a:rPr>
              <a:t>Nya samarbeten</a:t>
            </a:r>
          </a:p>
        </p:txBody>
      </p:sp>
      <p:sp>
        <p:nvSpPr>
          <p:cNvPr id="116" name="Rectangle: Rounded Corners 115">
            <a:extLst>
              <a:ext uri="{FF2B5EF4-FFF2-40B4-BE49-F238E27FC236}">
                <a16:creationId xmlns:a16="http://schemas.microsoft.com/office/drawing/2014/main" id="{FDEDF421-4683-4A72-90C5-0363C08957B5}"/>
              </a:ext>
            </a:extLst>
          </p:cNvPr>
          <p:cNvSpPr/>
          <p:nvPr/>
        </p:nvSpPr>
        <p:spPr>
          <a:xfrm>
            <a:off x="8220657" y="1789789"/>
            <a:ext cx="1676709" cy="1441473"/>
          </a:xfrm>
          <a:prstGeom prst="roundRect">
            <a:avLst>
              <a:gd name="adj" fmla="val 11533"/>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marL="88873" indent="-82525" defTabSz="457052">
              <a:spcAft>
                <a:spcPts val="0"/>
              </a:spcAft>
              <a:buFont typeface="Arial" panose="020B0604020202020204" pitchFamily="34" charset="0"/>
              <a:buChar char="•"/>
              <a:defRPr/>
            </a:pPr>
            <a:r>
              <a:rPr lang="sv-SE" sz="900">
                <a:solidFill>
                  <a:srgbClr val="333333"/>
                </a:solidFill>
                <a:latin typeface="Verdana"/>
              </a:rPr>
              <a:t>Kompetensomställning vid automatisering och digitalisering</a:t>
            </a:r>
          </a:p>
          <a:p>
            <a:pPr marL="88873" indent="-82525" defTabSz="457052">
              <a:spcAft>
                <a:spcPts val="0"/>
              </a:spcAft>
              <a:buFont typeface="Arial" panose="020B0604020202020204" pitchFamily="34" charset="0"/>
              <a:buChar char="•"/>
              <a:defRPr/>
            </a:pPr>
            <a:r>
              <a:rPr lang="sv-SE" sz="900">
                <a:solidFill>
                  <a:srgbClr val="333333"/>
                </a:solidFill>
                <a:latin typeface="Verdana"/>
              </a:rPr>
              <a:t>Digital tjänsteutveckling och ökad användning av digitala lösningar (t.ex. i vården)</a:t>
            </a:r>
          </a:p>
          <a:p>
            <a:pPr marL="88873" indent="-82525" defTabSz="457052">
              <a:spcAft>
                <a:spcPts val="0"/>
              </a:spcAft>
              <a:buFont typeface="Arial" panose="020B0604020202020204" pitchFamily="34" charset="0"/>
              <a:buChar char="•"/>
              <a:defRPr/>
            </a:pPr>
            <a:r>
              <a:rPr lang="sv-SE" sz="900">
                <a:solidFill>
                  <a:srgbClr val="333333"/>
                </a:solidFill>
                <a:latin typeface="Verdana"/>
              </a:rPr>
              <a:t>Nya arbetstillfällen</a:t>
            </a:r>
          </a:p>
          <a:p>
            <a:pPr marL="88873" indent="-82525" defTabSz="457052">
              <a:spcAft>
                <a:spcPts val="0"/>
              </a:spcAft>
              <a:buFont typeface="Arial" panose="020B0604020202020204" pitchFamily="34" charset="0"/>
              <a:buChar char="•"/>
              <a:defRPr/>
            </a:pPr>
            <a:r>
              <a:rPr lang="sv-SE" sz="900">
                <a:solidFill>
                  <a:srgbClr val="333333"/>
                </a:solidFill>
                <a:latin typeface="Verdana"/>
              </a:rPr>
              <a:t>Ökad innovation</a:t>
            </a:r>
          </a:p>
        </p:txBody>
      </p:sp>
      <p:cxnSp>
        <p:nvCxnSpPr>
          <p:cNvPr id="125" name="Straight Arrow Connector 124">
            <a:extLst>
              <a:ext uri="{FF2B5EF4-FFF2-40B4-BE49-F238E27FC236}">
                <a16:creationId xmlns:a16="http://schemas.microsoft.com/office/drawing/2014/main" id="{8B8A4C66-0EE8-41ED-8400-45832EC63A98}"/>
              </a:ext>
            </a:extLst>
          </p:cNvPr>
          <p:cNvCxnSpPr>
            <a:cxnSpLocks/>
          </p:cNvCxnSpPr>
          <p:nvPr/>
        </p:nvCxnSpPr>
        <p:spPr>
          <a:xfrm>
            <a:off x="2073900" y="2365579"/>
            <a:ext cx="278789" cy="2"/>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934CB8B9-5875-40A1-8FDE-DA31A925A000}"/>
              </a:ext>
            </a:extLst>
          </p:cNvPr>
          <p:cNvCxnSpPr>
            <a:cxnSpLocks/>
          </p:cNvCxnSpPr>
          <p:nvPr/>
        </p:nvCxnSpPr>
        <p:spPr>
          <a:xfrm>
            <a:off x="2076572" y="4089190"/>
            <a:ext cx="278789" cy="2"/>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841B8CFA-0F29-41F6-8C2B-1AC5EE074A25}"/>
              </a:ext>
            </a:extLst>
          </p:cNvPr>
          <p:cNvCxnSpPr>
            <a:cxnSpLocks/>
          </p:cNvCxnSpPr>
          <p:nvPr/>
        </p:nvCxnSpPr>
        <p:spPr>
          <a:xfrm>
            <a:off x="2081173" y="5584938"/>
            <a:ext cx="278789" cy="2"/>
          </a:xfrm>
          <a:prstGeom prst="straightConnector1">
            <a:avLst/>
          </a:prstGeom>
          <a:ln w="9525">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0AC7D50F-7383-4A8B-A2E0-750A72300F05}"/>
              </a:ext>
            </a:extLst>
          </p:cNvPr>
          <p:cNvSpPr>
            <a:spLocks noGrp="1"/>
          </p:cNvSpPr>
          <p:nvPr>
            <p:ph type="sldNum" sz="quarter" idx="10"/>
          </p:nvPr>
        </p:nvSpPr>
        <p:spPr>
          <a:xfrm>
            <a:off x="10905460" y="6422433"/>
            <a:ext cx="479765" cy="155555"/>
          </a:xfrm>
        </p:spPr>
        <p:txBody>
          <a:bodyPr/>
          <a:lstStyle/>
          <a:p>
            <a:pPr defTabSz="457052"/>
            <a:fld id="{31421AFA-3AE7-4CEA-BC9B-447859BED57B}" type="slidenum">
              <a:rPr lang="en-GB">
                <a:solidFill>
                  <a:srgbClr val="333333"/>
                </a:solidFill>
              </a:rPr>
              <a:pPr defTabSz="457052"/>
              <a:t>25</a:t>
            </a:fld>
            <a:endParaRPr lang="en-GB">
              <a:solidFill>
                <a:srgbClr val="333333"/>
              </a:solidFill>
            </a:endParaRPr>
          </a:p>
        </p:txBody>
      </p:sp>
      <p:sp>
        <p:nvSpPr>
          <p:cNvPr id="50" name="Title 2">
            <a:extLst>
              <a:ext uri="{FF2B5EF4-FFF2-40B4-BE49-F238E27FC236}">
                <a16:creationId xmlns:a16="http://schemas.microsoft.com/office/drawing/2014/main" id="{781F1641-B593-44C6-92A8-EA5E2BB82C94}"/>
              </a:ext>
            </a:extLst>
          </p:cNvPr>
          <p:cNvSpPr>
            <a:spLocks noGrp="1"/>
          </p:cNvSpPr>
          <p:nvPr>
            <p:ph type="title"/>
          </p:nvPr>
        </p:nvSpPr>
        <p:spPr>
          <a:xfrm>
            <a:off x="392100" y="452543"/>
            <a:ext cx="10995038" cy="748800"/>
          </a:xfrm>
        </p:spPr>
        <p:txBody>
          <a:bodyPr/>
          <a:lstStyle/>
          <a:p>
            <a:r>
              <a:rPr lang="sv-SE" dirty="0"/>
              <a:t>Portföljteori </a:t>
            </a:r>
            <a:br>
              <a:rPr lang="sv-SE" dirty="0"/>
            </a:br>
            <a:r>
              <a:rPr lang="sv-SE" sz="1200" dirty="0">
                <a:solidFill>
                  <a:schemeClr val="bg2">
                    <a:lumMod val="75000"/>
                  </a:schemeClr>
                </a:solidFill>
              </a:rPr>
              <a:t>Exempel på behov, aktiviteter, prestationer och effekter som identifierats i </a:t>
            </a:r>
            <a:r>
              <a:rPr lang="sv-SE" sz="1200" dirty="0" err="1">
                <a:solidFill>
                  <a:schemeClr val="bg2">
                    <a:lumMod val="75000"/>
                  </a:schemeClr>
                </a:solidFill>
              </a:rPr>
              <a:t>lärprojektet</a:t>
            </a:r>
            <a:endParaRPr lang="sv-SE" sz="1200" dirty="0">
              <a:solidFill>
                <a:schemeClr val="bg2">
                  <a:lumMod val="75000"/>
                </a:schemeClr>
              </a:solidFill>
            </a:endParaRPr>
          </a:p>
        </p:txBody>
      </p:sp>
    </p:spTree>
    <p:extLst>
      <p:ext uri="{BB962C8B-B14F-4D97-AF65-F5344CB8AC3E}">
        <p14:creationId xmlns:p14="http://schemas.microsoft.com/office/powerpoint/2010/main" val="317237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9" grpId="0" animBg="1"/>
      <p:bldP spid="40" grpId="0" animBg="1"/>
      <p:bldP spid="41" grpId="0" animBg="1"/>
      <p:bldP spid="43" grpId="0" animBg="1"/>
      <p:bldP spid="44" grpId="0" animBg="1"/>
      <p:bldP spid="45" grpId="0" animBg="1"/>
      <p:bldP spid="90" grpId="0" animBg="1"/>
      <p:bldP spid="105" grpId="0" animBg="1"/>
      <p:bldP spid="106" grpId="0" animBg="1"/>
      <p:bldP spid="108" grpId="0" animBg="1"/>
      <p:bldP spid="112" grpId="0" animBg="1"/>
      <p:bldP spid="1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E419-035B-4342-95EB-52B43B9D2D05}"/>
              </a:ext>
            </a:extLst>
          </p:cNvPr>
          <p:cNvSpPr>
            <a:spLocks noGrp="1"/>
          </p:cNvSpPr>
          <p:nvPr>
            <p:ph type="title"/>
          </p:nvPr>
        </p:nvSpPr>
        <p:spPr/>
        <p:txBody>
          <a:bodyPr/>
          <a:lstStyle/>
          <a:p>
            <a:r>
              <a:rPr lang="sv-SE" dirty="0"/>
              <a:t>Lästips</a:t>
            </a:r>
          </a:p>
        </p:txBody>
      </p:sp>
      <p:sp>
        <p:nvSpPr>
          <p:cNvPr id="3" name="Content Placeholder 2">
            <a:extLst>
              <a:ext uri="{FF2B5EF4-FFF2-40B4-BE49-F238E27FC236}">
                <a16:creationId xmlns:a16="http://schemas.microsoft.com/office/drawing/2014/main" id="{0666A99F-3D94-4F8E-B0BD-056A346B15BB}"/>
              </a:ext>
            </a:extLst>
          </p:cNvPr>
          <p:cNvSpPr>
            <a:spLocks noGrp="1"/>
          </p:cNvSpPr>
          <p:nvPr>
            <p:ph idx="12"/>
          </p:nvPr>
        </p:nvSpPr>
        <p:spPr>
          <a:xfrm>
            <a:off x="798513" y="1645033"/>
            <a:ext cx="4886325" cy="4063354"/>
          </a:xfrm>
        </p:spPr>
        <p:txBody>
          <a:bodyPr/>
          <a:lstStyle/>
          <a:p>
            <a:pPr marL="0" indent="0">
              <a:buNone/>
            </a:pPr>
            <a:r>
              <a:rPr lang="sv-SE" sz="1200" b="1" dirty="0"/>
              <a:t>Lästips</a:t>
            </a:r>
          </a:p>
          <a:p>
            <a:pPr marL="0" indent="0">
              <a:buNone/>
            </a:pPr>
            <a:r>
              <a:rPr lang="sv-SE" sz="1200" dirty="0">
                <a:solidFill>
                  <a:srgbClr val="333333"/>
                </a:solidFill>
                <a:hlinkClick r:id="rId3"/>
              </a:rPr>
              <a:t>ESV 2012:43, Programteori och verksamhetslogik – ett metodstöd för Regeringskansliet</a:t>
            </a:r>
            <a:endParaRPr lang="sv-SE" sz="1200" dirty="0">
              <a:solidFill>
                <a:srgbClr val="333333"/>
              </a:solidFill>
            </a:endParaRPr>
          </a:p>
          <a:p>
            <a:pPr marL="0" indent="0">
              <a:buNone/>
            </a:pPr>
            <a:r>
              <a:rPr lang="sv-SE" sz="1200" dirty="0">
                <a:hlinkClick r:id="rId4"/>
              </a:rPr>
              <a:t>ESV 2016:31 Vägledning – Verksamhetslogik </a:t>
            </a:r>
            <a:endParaRPr lang="sv-SE" sz="1200" dirty="0">
              <a:solidFill>
                <a:srgbClr val="333333"/>
              </a:solidFill>
            </a:endParaRPr>
          </a:p>
          <a:p>
            <a:pPr marL="0" indent="0">
              <a:buNone/>
            </a:pPr>
            <a:r>
              <a:rPr lang="sv-SE" sz="1200" dirty="0">
                <a:hlinkClick r:id="rId5"/>
              </a:rPr>
              <a:t>Tillväxtverket, Uppföljning med fokus på resultat – Nytt system för uppföljning av projekt inom regional tillväxtpolitik, Rapport 0280, 2019 </a:t>
            </a:r>
            <a:endParaRPr lang="sv-SE" sz="1200" dirty="0"/>
          </a:p>
          <a:p>
            <a:pPr marL="0" indent="0">
              <a:buNone/>
            </a:pPr>
            <a:r>
              <a:rPr lang="sv-SE" sz="1200" dirty="0" err="1">
                <a:solidFill>
                  <a:srgbClr val="333333"/>
                </a:solidFill>
                <a:hlinkClick r:id="rId6"/>
              </a:rPr>
              <a:t>Lärprojektet</a:t>
            </a:r>
            <a:r>
              <a:rPr lang="sv-SE" sz="1200" dirty="0">
                <a:solidFill>
                  <a:srgbClr val="333333"/>
                </a:solidFill>
                <a:hlinkClick r:id="rId6"/>
              </a:rPr>
              <a:t> Regionala resultat på Reglabs hemsida</a:t>
            </a:r>
            <a:endParaRPr lang="sv-SE" sz="1200" dirty="0">
              <a:solidFill>
                <a:srgbClr val="333333"/>
              </a:solidFill>
            </a:endParaRPr>
          </a:p>
          <a:p>
            <a:pPr marL="0" indent="0">
              <a:buNone/>
            </a:pPr>
            <a:r>
              <a:rPr lang="en-GB" sz="1200" dirty="0">
                <a:solidFill>
                  <a:srgbClr val="333333"/>
                </a:solidFill>
                <a:hlinkClick r:id="rId7"/>
              </a:rPr>
              <a:t>EU Better regulation toolbox, Tool #46. Designing the evaluation</a:t>
            </a:r>
            <a:r>
              <a:rPr lang="en-GB" sz="1200" dirty="0">
                <a:solidFill>
                  <a:srgbClr val="333333"/>
                </a:solidFill>
              </a:rPr>
              <a:t>, </a:t>
            </a:r>
            <a:r>
              <a:rPr lang="en-GB" sz="1200" dirty="0" err="1">
                <a:solidFill>
                  <a:srgbClr val="333333"/>
                </a:solidFill>
              </a:rPr>
              <a:t>sida</a:t>
            </a:r>
            <a:r>
              <a:rPr lang="en-GB" sz="1200" dirty="0">
                <a:solidFill>
                  <a:srgbClr val="333333"/>
                </a:solidFill>
              </a:rPr>
              <a:t> 336</a:t>
            </a:r>
            <a:endParaRPr lang="en-GB" sz="1200" dirty="0">
              <a:cs typeface="ＭＳ Ｐゴシック" pitchFamily="-111" charset="-128"/>
            </a:endParaRPr>
          </a:p>
          <a:p>
            <a:pPr marL="0" lvl="0" indent="0">
              <a:buNone/>
            </a:pPr>
            <a:r>
              <a:rPr lang="sv-SE" sz="1200" dirty="0">
                <a:hlinkClick r:id="rId8"/>
              </a:rPr>
              <a:t>SKR, Checklista för att sätta mål</a:t>
            </a:r>
            <a:endParaRPr lang="sv-SE" sz="1200" dirty="0"/>
          </a:p>
          <a:p>
            <a:pPr marL="0" lvl="0" indent="0">
              <a:buNone/>
            </a:pPr>
            <a:r>
              <a:rPr lang="sv-SE" sz="1200" dirty="0">
                <a:hlinkClick r:id="rId9"/>
              </a:rPr>
              <a:t>Språkrådet, Myndigheternas skrivregler, åttonde upplagan</a:t>
            </a:r>
            <a:endParaRPr lang="sv-SE" sz="1200" dirty="0"/>
          </a:p>
          <a:p>
            <a:pPr marL="0" lvl="0" indent="0">
              <a:buNone/>
            </a:pPr>
            <a:r>
              <a:rPr lang="sv-SE" sz="1200" dirty="0">
                <a:solidFill>
                  <a:srgbClr val="333333"/>
                </a:solidFill>
                <a:hlinkClick r:id="rId10"/>
              </a:rPr>
              <a:t>Tillväxtanalys, PM 2018:13 Förslag till förbättrad utvärdering av näringspolitiska insatser</a:t>
            </a:r>
            <a:endParaRPr lang="sv-SE" sz="1200" dirty="0">
              <a:solidFill>
                <a:srgbClr val="333333"/>
              </a:solidFill>
            </a:endParaRPr>
          </a:p>
          <a:p>
            <a:endParaRPr lang="sv-SE" dirty="0"/>
          </a:p>
        </p:txBody>
      </p:sp>
      <p:sp>
        <p:nvSpPr>
          <p:cNvPr id="4" name="Content Placeholder 3">
            <a:extLst>
              <a:ext uri="{FF2B5EF4-FFF2-40B4-BE49-F238E27FC236}">
                <a16:creationId xmlns:a16="http://schemas.microsoft.com/office/drawing/2014/main" id="{EFD451E1-A89A-4E6C-B2B0-8EBCE8291DB3}"/>
              </a:ext>
            </a:extLst>
          </p:cNvPr>
          <p:cNvSpPr>
            <a:spLocks noGrp="1"/>
          </p:cNvSpPr>
          <p:nvPr>
            <p:ph sz="quarter" idx="16"/>
          </p:nvPr>
        </p:nvSpPr>
        <p:spPr/>
        <p:txBody>
          <a:bodyPr/>
          <a:lstStyle/>
          <a:p>
            <a:pPr marL="0" indent="0">
              <a:buNone/>
            </a:pPr>
            <a:r>
              <a:rPr lang="sv-SE" sz="1200" b="1" dirty="0"/>
              <a:t>Referenser </a:t>
            </a:r>
          </a:p>
          <a:p>
            <a:pPr marL="0" indent="0">
              <a:buNone/>
            </a:pPr>
            <a:r>
              <a:rPr lang="sv-SE" sz="1200" dirty="0">
                <a:hlinkClick r:id="rId11"/>
              </a:rPr>
              <a:t>Tillväxtanalys, Förhandsutvärdering av förslag till regionalfondsprogram, Dnr: 2013/065, 2015 </a:t>
            </a:r>
            <a:endParaRPr lang="sv-SE" sz="1200" dirty="0"/>
          </a:p>
          <a:p>
            <a:pPr marL="0" indent="0">
              <a:buNone/>
            </a:pPr>
            <a:r>
              <a:rPr lang="sv-SE" sz="1200" dirty="0">
                <a:hlinkClick r:id="rId12"/>
              </a:rPr>
              <a:t>Temautvärdering Regionalfonden – en regional analys och nationell syntes, Rapport 0284, 2019</a:t>
            </a:r>
            <a:endParaRPr lang="sv-SE" sz="1200" dirty="0"/>
          </a:p>
          <a:p>
            <a:pPr marL="0" indent="0">
              <a:buNone/>
            </a:pPr>
            <a:r>
              <a:rPr lang="sv-SE" sz="1200" dirty="0">
                <a:hlinkClick r:id="rId13"/>
              </a:rPr>
              <a:t>Utvärdering av ESI-fondernas genomförande­organisationer i Sverige, Rapport 0223, 2017</a:t>
            </a:r>
            <a:endParaRPr lang="sv-SE" sz="1200" dirty="0"/>
          </a:p>
          <a:p>
            <a:pPr marL="0" indent="0">
              <a:buNone/>
            </a:pPr>
            <a:r>
              <a:rPr lang="sv-SE" sz="1200" dirty="0">
                <a:hlinkClick r:id="rId14"/>
              </a:rPr>
              <a:t>Utvärdering av nio program Regionala utvecklingsfonden, Tematiskt mål 1. Delrapport 2 om målet: stärka forskning, teknisk utveckling och innovation, Rapport 0263, 2018 </a:t>
            </a:r>
            <a:endParaRPr lang="sv-SE" sz="1200" dirty="0"/>
          </a:p>
          <a:p>
            <a:pPr marL="0" indent="0">
              <a:buNone/>
            </a:pPr>
            <a:r>
              <a:rPr lang="sv-SE" sz="1200" dirty="0">
                <a:hlinkClick r:id="rId15"/>
              </a:rPr>
              <a:t>Utvärdering av åtta program Regionala utvecklingsfonden Tematiskt mål 3 Delrapport 2 om målet: Öka konkurrenskraften hos små och medelstora företag, Rapport 0265, 2018 </a:t>
            </a:r>
            <a:endParaRPr lang="sv-SE" sz="1200" dirty="0"/>
          </a:p>
          <a:p>
            <a:pPr marL="0" indent="0">
              <a:buNone/>
            </a:pPr>
            <a:r>
              <a:rPr lang="sv-SE" sz="1200" dirty="0">
                <a:hlinkClick r:id="rId16"/>
              </a:rPr>
              <a:t>Utvärdering – Digitaliseringsprojekt inom regionalfondens tematiska mål 2 och 3, Rapport 0267, 2018</a:t>
            </a:r>
            <a:endParaRPr lang="sv-SE" sz="1200" dirty="0"/>
          </a:p>
        </p:txBody>
      </p:sp>
      <p:sp>
        <p:nvSpPr>
          <p:cNvPr id="5" name="Slide Number Placeholder 4">
            <a:extLst>
              <a:ext uri="{FF2B5EF4-FFF2-40B4-BE49-F238E27FC236}">
                <a16:creationId xmlns:a16="http://schemas.microsoft.com/office/drawing/2014/main" id="{58699065-47C8-4F31-9F13-E818B8792500}"/>
              </a:ext>
            </a:extLst>
          </p:cNvPr>
          <p:cNvSpPr>
            <a:spLocks noGrp="1"/>
          </p:cNvSpPr>
          <p:nvPr>
            <p:ph type="sldNum" sz="quarter" idx="10"/>
          </p:nvPr>
        </p:nvSpPr>
        <p:spPr/>
        <p:txBody>
          <a:bodyPr/>
          <a:lstStyle/>
          <a:p>
            <a:fld id="{31421AFA-3AE7-4CEA-BC9B-447859BED57B}" type="slidenum">
              <a:rPr lang="en-GB" smtClean="0"/>
              <a:pPr/>
              <a:t>26</a:t>
            </a:fld>
            <a:endParaRPr lang="en-GB" dirty="0"/>
          </a:p>
        </p:txBody>
      </p:sp>
    </p:spTree>
    <p:extLst>
      <p:ext uri="{BB962C8B-B14F-4D97-AF65-F5344CB8AC3E}">
        <p14:creationId xmlns:p14="http://schemas.microsoft.com/office/powerpoint/2010/main" val="1929221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1FFAE6-FE13-42DF-89B7-F8F637C4F645}"/>
              </a:ext>
            </a:extLst>
          </p:cNvPr>
          <p:cNvSpPr>
            <a:spLocks noGrp="1"/>
          </p:cNvSpPr>
          <p:nvPr>
            <p:ph type="body" sz="quarter" idx="12"/>
          </p:nvPr>
        </p:nvSpPr>
        <p:spPr/>
        <p:txBody>
          <a:bodyPr/>
          <a:lstStyle/>
          <a:p>
            <a:endParaRPr lang="sv-SE"/>
          </a:p>
        </p:txBody>
      </p:sp>
      <p:sp>
        <p:nvSpPr>
          <p:cNvPr id="5" name="Slide Number Placeholder 4">
            <a:extLst>
              <a:ext uri="{FF2B5EF4-FFF2-40B4-BE49-F238E27FC236}">
                <a16:creationId xmlns:a16="http://schemas.microsoft.com/office/drawing/2014/main" id="{C827ACE8-44FF-4F53-9C1D-49C119A97A34}"/>
              </a:ext>
            </a:extLst>
          </p:cNvPr>
          <p:cNvSpPr>
            <a:spLocks noGrp="1"/>
          </p:cNvSpPr>
          <p:nvPr>
            <p:ph type="sldNum" sz="quarter" idx="10"/>
          </p:nvPr>
        </p:nvSpPr>
        <p:spPr/>
        <p:txBody>
          <a:bodyPr/>
          <a:lstStyle/>
          <a:p>
            <a:fld id="{31421AFA-3AE7-4CEA-BC9B-447859BED57B}" type="slidenum">
              <a:rPr lang="en-GB" smtClean="0"/>
              <a:pPr/>
              <a:t>27</a:t>
            </a:fld>
            <a:endParaRPr lang="en-GB"/>
          </a:p>
        </p:txBody>
      </p:sp>
      <p:sp>
        <p:nvSpPr>
          <p:cNvPr id="7" name="Title 6">
            <a:extLst>
              <a:ext uri="{FF2B5EF4-FFF2-40B4-BE49-F238E27FC236}">
                <a16:creationId xmlns:a16="http://schemas.microsoft.com/office/drawing/2014/main" id="{F2B3D911-E389-4627-A534-040547070333}"/>
              </a:ext>
            </a:extLst>
          </p:cNvPr>
          <p:cNvSpPr>
            <a:spLocks noGrp="1"/>
          </p:cNvSpPr>
          <p:nvPr>
            <p:ph type="ctrTitle"/>
          </p:nvPr>
        </p:nvSpPr>
        <p:spPr/>
        <p:txBody>
          <a:bodyPr/>
          <a:lstStyle/>
          <a:p>
            <a:endParaRPr lang="sv-SE"/>
          </a:p>
        </p:txBody>
      </p:sp>
    </p:spTree>
    <p:extLst>
      <p:ext uri="{BB962C8B-B14F-4D97-AF65-F5344CB8AC3E}">
        <p14:creationId xmlns:p14="http://schemas.microsoft.com/office/powerpoint/2010/main" val="3911489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485A-2197-4491-BBBA-DEE7EC4BA7AC}"/>
              </a:ext>
            </a:extLst>
          </p:cNvPr>
          <p:cNvSpPr>
            <a:spLocks noGrp="1"/>
          </p:cNvSpPr>
          <p:nvPr>
            <p:ph type="title"/>
          </p:nvPr>
        </p:nvSpPr>
        <p:spPr/>
        <p:txBody>
          <a:bodyPr/>
          <a:lstStyle/>
          <a:p>
            <a:r>
              <a:rPr lang="sv-SE" dirty="0"/>
              <a:t>Om </a:t>
            </a:r>
            <a:r>
              <a:rPr lang="sv-SE" dirty="0" err="1"/>
              <a:t>lärprojektet</a:t>
            </a:r>
            <a:r>
              <a:rPr lang="sv-SE" dirty="0"/>
              <a:t> och dess syfte</a:t>
            </a:r>
          </a:p>
        </p:txBody>
      </p:sp>
      <p:sp>
        <p:nvSpPr>
          <p:cNvPr id="3" name="Content Placeholder 2">
            <a:extLst>
              <a:ext uri="{FF2B5EF4-FFF2-40B4-BE49-F238E27FC236}">
                <a16:creationId xmlns:a16="http://schemas.microsoft.com/office/drawing/2014/main" id="{921C9DC9-8466-44E5-8C69-8DC424521E9F}"/>
              </a:ext>
            </a:extLst>
          </p:cNvPr>
          <p:cNvSpPr>
            <a:spLocks noGrp="1"/>
          </p:cNvSpPr>
          <p:nvPr>
            <p:ph idx="1"/>
          </p:nvPr>
        </p:nvSpPr>
        <p:spPr>
          <a:xfrm>
            <a:off x="798512" y="1645033"/>
            <a:ext cx="6236133" cy="4063354"/>
          </a:xfrm>
        </p:spPr>
        <p:txBody>
          <a:bodyPr/>
          <a:lstStyle/>
          <a:p>
            <a:pPr marL="0" indent="0" defTabSz="358775" fontAlgn="auto">
              <a:spcBef>
                <a:spcPts val="0"/>
              </a:spcBef>
              <a:spcAft>
                <a:spcPts val="600"/>
              </a:spcAft>
              <a:buNone/>
            </a:pPr>
            <a:r>
              <a:rPr lang="sv-SE" sz="1400" b="1" spc="0" dirty="0">
                <a:solidFill>
                  <a:srgbClr val="333333"/>
                </a:solidFill>
              </a:rPr>
              <a:t>Ett gemensamt </a:t>
            </a:r>
            <a:r>
              <a:rPr lang="sv-SE" sz="1400" b="1" spc="0" dirty="0" err="1">
                <a:solidFill>
                  <a:srgbClr val="333333"/>
                </a:solidFill>
              </a:rPr>
              <a:t>lärprojekt</a:t>
            </a:r>
            <a:r>
              <a:rPr lang="sv-SE" sz="1400" b="1" spc="0" dirty="0">
                <a:solidFill>
                  <a:srgbClr val="333333"/>
                </a:solidFill>
              </a:rPr>
              <a:t> med ett tudelat syfte</a:t>
            </a:r>
          </a:p>
          <a:p>
            <a:pPr marL="0" lvl="0" indent="0" defTabSz="358775" fontAlgn="auto">
              <a:spcBef>
                <a:spcPts val="0"/>
              </a:spcBef>
              <a:spcAft>
                <a:spcPts val="1000"/>
              </a:spcAft>
              <a:buNone/>
            </a:pPr>
            <a:r>
              <a:rPr lang="sv-SE" sz="1200" spc="0" dirty="0">
                <a:solidFill>
                  <a:srgbClr val="333333"/>
                </a:solidFill>
              </a:rPr>
              <a:t>Under oktober 2019-januari 2020 har Reglab och Tillväxtverket gemensamt bjudit in till ett </a:t>
            </a:r>
            <a:r>
              <a:rPr lang="sv-SE" sz="1200" spc="0" dirty="0" err="1">
                <a:solidFill>
                  <a:srgbClr val="333333"/>
                </a:solidFill>
              </a:rPr>
              <a:t>lärprojekt</a:t>
            </a:r>
            <a:r>
              <a:rPr lang="sv-SE" sz="1200" spc="0" dirty="0">
                <a:solidFill>
                  <a:srgbClr val="333333"/>
                </a:solidFill>
              </a:rPr>
              <a:t> om programteori för regionalfonden (ERUF). Syftet med </a:t>
            </a:r>
            <a:r>
              <a:rPr lang="sv-SE" sz="1200" spc="0" dirty="0" err="1">
                <a:solidFill>
                  <a:srgbClr val="333333"/>
                </a:solidFill>
              </a:rPr>
              <a:t>lärprojektet</a:t>
            </a:r>
            <a:r>
              <a:rPr lang="sv-SE" sz="1200" spc="0" dirty="0">
                <a:solidFill>
                  <a:srgbClr val="333333"/>
                </a:solidFill>
              </a:rPr>
              <a:t> har varit att utarbeta ett </a:t>
            </a:r>
            <a:r>
              <a:rPr lang="sv-SE" sz="1200" b="1" spc="0" dirty="0">
                <a:solidFill>
                  <a:srgbClr val="333333"/>
                </a:solidFill>
              </a:rPr>
              <a:t>förslag till programteori </a:t>
            </a:r>
            <a:r>
              <a:rPr lang="sv-SE" sz="1200" spc="0" dirty="0">
                <a:solidFill>
                  <a:srgbClr val="333333"/>
                </a:solidFill>
              </a:rPr>
              <a:t>för regionalfonden och att generellt </a:t>
            </a:r>
            <a:r>
              <a:rPr lang="sv-SE" sz="1200" b="1" spc="0" dirty="0">
                <a:solidFill>
                  <a:srgbClr val="333333"/>
                </a:solidFill>
              </a:rPr>
              <a:t>öka kunskapen om programteori </a:t>
            </a:r>
            <a:r>
              <a:rPr lang="sv-SE" sz="1200" spc="0" dirty="0">
                <a:solidFill>
                  <a:srgbClr val="333333"/>
                </a:solidFill>
              </a:rPr>
              <a:t>som ett stöd för uppföljning, utvärdering och lärande. </a:t>
            </a:r>
          </a:p>
          <a:p>
            <a:pPr marL="0" lvl="0" indent="0" defTabSz="358775" fontAlgn="auto">
              <a:spcBef>
                <a:spcPts val="600"/>
              </a:spcBef>
              <a:spcAft>
                <a:spcPts val="600"/>
              </a:spcAft>
              <a:buNone/>
            </a:pPr>
            <a:r>
              <a:rPr lang="sv-SE" sz="1400" b="1" spc="0" dirty="0" err="1">
                <a:solidFill>
                  <a:srgbClr val="333333"/>
                </a:solidFill>
              </a:rPr>
              <a:t>Lärprojektet</a:t>
            </a:r>
            <a:r>
              <a:rPr lang="sv-SE" sz="1400" b="1" spc="0" dirty="0">
                <a:solidFill>
                  <a:srgbClr val="333333"/>
                </a:solidFill>
              </a:rPr>
              <a:t> har genomförts i tre workshopar</a:t>
            </a:r>
          </a:p>
          <a:p>
            <a:pPr marL="0" indent="0" defTabSz="358775" fontAlgn="auto">
              <a:spcBef>
                <a:spcPts val="0"/>
              </a:spcBef>
              <a:spcAft>
                <a:spcPts val="1000"/>
              </a:spcAft>
              <a:buNone/>
            </a:pPr>
            <a:r>
              <a:rPr lang="sv-SE" sz="1200" dirty="0" err="1">
                <a:solidFill>
                  <a:srgbClr val="333333"/>
                </a:solidFill>
              </a:rPr>
              <a:t>Lärprojektet</a:t>
            </a:r>
            <a:r>
              <a:rPr lang="sv-SE" sz="1200" dirty="0">
                <a:solidFill>
                  <a:srgbClr val="333333"/>
                </a:solidFill>
              </a:rPr>
              <a:t> har genomförts inom ramen för tre stycken workshopar som samlat olika funktioner på regioner, nationella myndigheter som arbetar med regionalfonden och Näringsdepartementet. Workshoparna har haft följande fokus:</a:t>
            </a:r>
          </a:p>
          <a:p>
            <a:pPr marL="405688" indent="-342900" defTabSz="358775" fontAlgn="auto">
              <a:spcBef>
                <a:spcPts val="0"/>
              </a:spcBef>
              <a:spcAft>
                <a:spcPts val="1000"/>
              </a:spcAft>
              <a:buFont typeface="Arial" panose="020B0604020202020204" pitchFamily="34" charset="0"/>
              <a:buChar char="•"/>
            </a:pPr>
            <a:r>
              <a:rPr lang="sv-SE" sz="1200" spc="0" dirty="0">
                <a:solidFill>
                  <a:srgbClr val="333333"/>
                </a:solidFill>
              </a:rPr>
              <a:t>Workshop 1 (3 oktober) fokuserade på att </a:t>
            </a:r>
            <a:r>
              <a:rPr lang="sv-SE" sz="1200" b="1" spc="0" dirty="0">
                <a:solidFill>
                  <a:srgbClr val="333333"/>
                </a:solidFill>
              </a:rPr>
              <a:t>öka kunskapen </a:t>
            </a:r>
            <a:r>
              <a:rPr lang="sv-SE" sz="1200" spc="0" dirty="0">
                <a:solidFill>
                  <a:srgbClr val="333333"/>
                </a:solidFill>
              </a:rPr>
              <a:t>om programteori och att diskutera </a:t>
            </a:r>
            <a:r>
              <a:rPr lang="sv-SE" sz="1200" b="1" spc="0" dirty="0">
                <a:solidFill>
                  <a:srgbClr val="333333"/>
                </a:solidFill>
              </a:rPr>
              <a:t>roller och förutsättningar </a:t>
            </a:r>
            <a:r>
              <a:rPr lang="sv-SE" sz="1200" spc="0" dirty="0">
                <a:solidFill>
                  <a:srgbClr val="333333"/>
                </a:solidFill>
              </a:rPr>
              <a:t>att använda programteori.</a:t>
            </a:r>
          </a:p>
          <a:p>
            <a:pPr marL="405688" indent="-342900" defTabSz="358775" fontAlgn="auto">
              <a:spcBef>
                <a:spcPts val="0"/>
              </a:spcBef>
              <a:spcAft>
                <a:spcPts val="1000"/>
              </a:spcAft>
              <a:buFont typeface="Arial" panose="020B0604020202020204" pitchFamily="34" charset="0"/>
              <a:buChar char="•"/>
            </a:pPr>
            <a:r>
              <a:rPr lang="sv-SE" sz="1200" spc="0" dirty="0">
                <a:solidFill>
                  <a:srgbClr val="333333"/>
                </a:solidFill>
              </a:rPr>
              <a:t>Workshop 2 (5-6 november) hade fokus på att </a:t>
            </a:r>
            <a:r>
              <a:rPr lang="sv-SE" sz="1200" b="1" spc="0" dirty="0">
                <a:solidFill>
                  <a:srgbClr val="333333"/>
                </a:solidFill>
              </a:rPr>
              <a:t>applicera programteori </a:t>
            </a:r>
            <a:r>
              <a:rPr lang="sv-SE" sz="1200" spc="0" dirty="0">
                <a:solidFill>
                  <a:srgbClr val="333333"/>
                </a:solidFill>
              </a:rPr>
              <a:t>som verktyg och ta fram </a:t>
            </a:r>
            <a:r>
              <a:rPr lang="sv-SE" sz="1200" b="1" spc="0" dirty="0">
                <a:solidFill>
                  <a:srgbClr val="333333"/>
                </a:solidFill>
              </a:rPr>
              <a:t>förslag på programteorier </a:t>
            </a:r>
            <a:r>
              <a:rPr lang="sv-SE" sz="1200" spc="0" dirty="0">
                <a:solidFill>
                  <a:srgbClr val="333333"/>
                </a:solidFill>
              </a:rPr>
              <a:t>för ERUF</a:t>
            </a:r>
          </a:p>
          <a:p>
            <a:pPr marL="405688" indent="-342900" defTabSz="358775" fontAlgn="auto">
              <a:spcBef>
                <a:spcPts val="0"/>
              </a:spcBef>
              <a:spcAft>
                <a:spcPts val="1000"/>
              </a:spcAft>
              <a:buFont typeface="Arial" panose="020B0604020202020204" pitchFamily="34" charset="0"/>
              <a:buChar char="•"/>
            </a:pPr>
            <a:r>
              <a:rPr lang="sv-SE" sz="1200" spc="0" dirty="0">
                <a:solidFill>
                  <a:srgbClr val="333333"/>
                </a:solidFill>
              </a:rPr>
              <a:t>Workshop 3 (14 januari) hade fokus på att diskutera och vidareutveckla resultatet från föregående workshopar, till exempel diskuterades </a:t>
            </a:r>
            <a:r>
              <a:rPr lang="sv-SE" sz="1200" b="1" spc="0" dirty="0">
                <a:solidFill>
                  <a:srgbClr val="333333"/>
                </a:solidFill>
              </a:rPr>
              <a:t>användning av programteorierna </a:t>
            </a:r>
            <a:r>
              <a:rPr lang="sv-SE" sz="1200" spc="0" dirty="0">
                <a:solidFill>
                  <a:srgbClr val="333333"/>
                </a:solidFill>
              </a:rPr>
              <a:t>och hur de bör </a:t>
            </a:r>
            <a:r>
              <a:rPr lang="sv-SE" sz="1200" b="1" spc="0" dirty="0">
                <a:solidFill>
                  <a:srgbClr val="333333"/>
                </a:solidFill>
              </a:rPr>
              <a:t>vidareutvecklas </a:t>
            </a:r>
            <a:r>
              <a:rPr lang="sv-SE" sz="1200" spc="0" dirty="0">
                <a:solidFill>
                  <a:srgbClr val="333333"/>
                </a:solidFill>
              </a:rPr>
              <a:t>framöver</a:t>
            </a:r>
            <a:endParaRPr lang="sv-SE" sz="1200" spc="0" dirty="0">
              <a:solidFill>
                <a:prstClr val="black"/>
              </a:solidFill>
            </a:endParaRPr>
          </a:p>
          <a:p>
            <a:pPr marL="0" lvl="0" indent="0">
              <a:buNone/>
            </a:pPr>
            <a:endParaRPr lang="sv-SE" sz="1200" dirty="0">
              <a:solidFill>
                <a:srgbClr val="333333"/>
              </a:solidFill>
            </a:endParaRPr>
          </a:p>
          <a:p>
            <a:pPr marL="0" lvl="0" indent="0">
              <a:buNone/>
            </a:pPr>
            <a:endParaRPr lang="sv-SE" sz="1200" dirty="0">
              <a:solidFill>
                <a:srgbClr val="333333"/>
              </a:solidFill>
            </a:endParaRPr>
          </a:p>
        </p:txBody>
      </p:sp>
      <p:pic>
        <p:nvPicPr>
          <p:cNvPr id="5" name="Picture Placeholder 8">
            <a:extLst>
              <a:ext uri="{FF2B5EF4-FFF2-40B4-BE49-F238E27FC236}">
                <a16:creationId xmlns:a16="http://schemas.microsoft.com/office/drawing/2014/main" id="{98D93580-0613-4E34-A867-32B1248D3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502" r="50431"/>
          <a:stretch/>
        </p:blipFill>
        <p:spPr>
          <a:xfrm>
            <a:off x="7670367" y="0"/>
            <a:ext cx="4520046" cy="6859588"/>
          </a:xfrm>
          <a:prstGeom prst="rect">
            <a:avLst/>
          </a:prstGeom>
        </p:spPr>
      </p:pic>
      <p:sp>
        <p:nvSpPr>
          <p:cNvPr id="4" name="Slide Number Placeholder 3">
            <a:extLst>
              <a:ext uri="{FF2B5EF4-FFF2-40B4-BE49-F238E27FC236}">
                <a16:creationId xmlns:a16="http://schemas.microsoft.com/office/drawing/2014/main" id="{C9E8838E-315C-46BE-8AC2-2188E18D268B}"/>
              </a:ext>
            </a:extLst>
          </p:cNvPr>
          <p:cNvSpPr>
            <a:spLocks noGrp="1"/>
          </p:cNvSpPr>
          <p:nvPr>
            <p:ph type="sldNum" sz="quarter" idx="10"/>
          </p:nvPr>
        </p:nvSpPr>
        <p:spPr/>
        <p:txBody>
          <a:bodyPr/>
          <a:lstStyle/>
          <a:p>
            <a:fld id="{31421AFA-3AE7-4CEA-BC9B-447859BED57B}" type="slidenum">
              <a:rPr lang="sv-SE" smtClean="0"/>
              <a:pPr/>
              <a:t>3</a:t>
            </a:fld>
            <a:endParaRPr lang="sv-SE" dirty="0"/>
          </a:p>
        </p:txBody>
      </p:sp>
    </p:spTree>
    <p:custDataLst>
      <p:tags r:id="rId1"/>
    </p:custDataLst>
    <p:extLst>
      <p:ext uri="{BB962C8B-B14F-4D97-AF65-F5344CB8AC3E}">
        <p14:creationId xmlns:p14="http://schemas.microsoft.com/office/powerpoint/2010/main" val="4237021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EF5507-6A49-40C0-AE0D-CDD9A96152D1}"/>
              </a:ext>
            </a:extLst>
          </p:cNvPr>
          <p:cNvSpPr/>
          <p:nvPr/>
        </p:nvSpPr>
        <p:spPr>
          <a:xfrm>
            <a:off x="1" y="2275990"/>
            <a:ext cx="5679905" cy="8560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5" name="Picture 4">
            <a:extLst>
              <a:ext uri="{FF2B5EF4-FFF2-40B4-BE49-F238E27FC236}">
                <a16:creationId xmlns:a16="http://schemas.microsoft.com/office/drawing/2014/main" id="{7363E5F9-1729-43FB-A6A3-57749D82349A}"/>
              </a:ext>
            </a:extLst>
          </p:cNvPr>
          <p:cNvPicPr>
            <a:picLocks noChangeAspect="1"/>
          </p:cNvPicPr>
          <p:nvPr/>
        </p:nvPicPr>
        <p:blipFill rotWithShape="1">
          <a:blip r:embed="rId4"/>
          <a:srcRect r="36662"/>
          <a:stretch/>
        </p:blipFill>
        <p:spPr>
          <a:xfrm>
            <a:off x="5679906" y="0"/>
            <a:ext cx="6510507" cy="6859588"/>
          </a:xfrm>
          <a:prstGeom prst="rect">
            <a:avLst/>
          </a:prstGeom>
        </p:spPr>
      </p:pic>
      <p:sp>
        <p:nvSpPr>
          <p:cNvPr id="3" name="Title 2"/>
          <p:cNvSpPr>
            <a:spLocks noGrp="1"/>
          </p:cNvSpPr>
          <p:nvPr>
            <p:ph type="title"/>
          </p:nvPr>
        </p:nvSpPr>
        <p:spPr>
          <a:xfrm>
            <a:off x="798514" y="453600"/>
            <a:ext cx="4479542" cy="748800"/>
          </a:xfrm>
        </p:spPr>
        <p:txBody>
          <a:bodyPr/>
          <a:lstStyle/>
          <a:p>
            <a:r>
              <a:rPr lang="sv-SE" dirty="0">
                <a:solidFill>
                  <a:srgbClr val="009DF0"/>
                </a:solidFill>
              </a:rPr>
              <a:t>Innehåll</a:t>
            </a:r>
          </a:p>
        </p:txBody>
      </p:sp>
      <p:grpSp>
        <p:nvGrpSpPr>
          <p:cNvPr id="14" name="Group 13">
            <a:extLst>
              <a:ext uri="{FF2B5EF4-FFF2-40B4-BE49-F238E27FC236}">
                <a16:creationId xmlns:a16="http://schemas.microsoft.com/office/drawing/2014/main" id="{5C1DD1A6-3648-43B7-90B8-3D8A5758792C}"/>
              </a:ext>
            </a:extLst>
          </p:cNvPr>
          <p:cNvGrpSpPr>
            <a:grpSpLocks/>
          </p:cNvGrpSpPr>
          <p:nvPr/>
        </p:nvGrpSpPr>
        <p:grpSpPr>
          <a:xfrm>
            <a:off x="803921" y="1645288"/>
            <a:ext cx="4875985" cy="748065"/>
            <a:chOff x="1184543" y="2949975"/>
            <a:chExt cx="3667752" cy="1104992"/>
          </a:xfrm>
        </p:grpSpPr>
        <p:sp>
          <p:nvSpPr>
            <p:cNvPr id="11" name="TextBox 10">
              <a:extLst>
                <a:ext uri="{FF2B5EF4-FFF2-40B4-BE49-F238E27FC236}">
                  <a16:creationId xmlns:a16="http://schemas.microsoft.com/office/drawing/2014/main" id="{3774ADD9-C105-486B-B9F1-6A357A73E062}"/>
                </a:ext>
              </a:extLst>
            </p:cNvPr>
            <p:cNvSpPr txBox="1"/>
            <p:nvPr/>
          </p:nvSpPr>
          <p:spPr bwMode="auto">
            <a:xfrm>
              <a:off x="1184543" y="2989730"/>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01</a:t>
              </a:r>
            </a:p>
          </p:txBody>
        </p:sp>
        <p:sp>
          <p:nvSpPr>
            <p:cNvPr id="2" name="TextBox 1">
              <a:extLst>
                <a:ext uri="{FF2B5EF4-FFF2-40B4-BE49-F238E27FC236}">
                  <a16:creationId xmlns:a16="http://schemas.microsoft.com/office/drawing/2014/main" id="{EE061F29-C825-4E54-89C2-D72625DDFAD4}"/>
                </a:ext>
              </a:extLst>
            </p:cNvPr>
            <p:cNvSpPr txBox="1"/>
            <p:nvPr/>
          </p:nvSpPr>
          <p:spPr bwMode="auto">
            <a:xfrm>
              <a:off x="210838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Om </a:t>
              </a:r>
              <a:r>
                <a:rPr lang="sv-SE" dirty="0" err="1"/>
                <a:t>lärprojektet</a:t>
              </a:r>
              <a:endParaRPr lang="sv-SE" sz="1200" dirty="0"/>
            </a:p>
          </p:txBody>
        </p:sp>
      </p:grpSp>
      <p:grpSp>
        <p:nvGrpSpPr>
          <p:cNvPr id="21" name="Group 20">
            <a:extLst>
              <a:ext uri="{FF2B5EF4-FFF2-40B4-BE49-F238E27FC236}">
                <a16:creationId xmlns:a16="http://schemas.microsoft.com/office/drawing/2014/main" id="{2B9F6D39-C767-4CAF-8F2C-6E723E1F3C3A}"/>
              </a:ext>
            </a:extLst>
          </p:cNvPr>
          <p:cNvGrpSpPr>
            <a:grpSpLocks/>
          </p:cNvGrpSpPr>
          <p:nvPr/>
        </p:nvGrpSpPr>
        <p:grpSpPr>
          <a:xfrm>
            <a:off x="803362" y="2463204"/>
            <a:ext cx="4878525" cy="748065"/>
            <a:chOff x="1180723" y="2949977"/>
            <a:chExt cx="3669662" cy="1104992"/>
          </a:xfrm>
        </p:grpSpPr>
        <p:sp>
          <p:nvSpPr>
            <p:cNvPr id="22" name="TextBox 21">
              <a:extLst>
                <a:ext uri="{FF2B5EF4-FFF2-40B4-BE49-F238E27FC236}">
                  <a16:creationId xmlns:a16="http://schemas.microsoft.com/office/drawing/2014/main" id="{6342198F-096A-475A-9A1F-BE7C3E4B0C8B}"/>
                </a:ext>
              </a:extLst>
            </p:cNvPr>
            <p:cNvSpPr txBox="1"/>
            <p:nvPr/>
          </p:nvSpPr>
          <p:spPr bwMode="auto">
            <a:xfrm>
              <a:off x="1180723" y="3006248"/>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chemeClr val="tx2"/>
                  </a:solidFill>
                </a:rPr>
                <a:t>02</a:t>
              </a:r>
              <a:endParaRPr lang="sv-SE" sz="4266" dirty="0">
                <a:solidFill>
                  <a:schemeClr val="tx2"/>
                </a:solidFill>
              </a:endParaRPr>
            </a:p>
          </p:txBody>
        </p:sp>
        <p:sp>
          <p:nvSpPr>
            <p:cNvPr id="23" name="TextBox 22">
              <a:extLst>
                <a:ext uri="{FF2B5EF4-FFF2-40B4-BE49-F238E27FC236}">
                  <a16:creationId xmlns:a16="http://schemas.microsoft.com/office/drawing/2014/main" id="{1A493987-E0A1-4FCF-9453-4188580A72B2}"/>
                </a:ext>
              </a:extLst>
            </p:cNvPr>
            <p:cNvSpPr txBox="1"/>
            <p:nvPr/>
          </p:nvSpPr>
          <p:spPr bwMode="auto">
            <a:xfrm>
              <a:off x="2106477" y="2949977"/>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Vad är en programteori?</a:t>
              </a:r>
              <a:endParaRPr lang="sv-SE" sz="1200" dirty="0"/>
            </a:p>
          </p:txBody>
        </p:sp>
      </p:grpSp>
      <p:grpSp>
        <p:nvGrpSpPr>
          <p:cNvPr id="24" name="Group 23">
            <a:extLst>
              <a:ext uri="{FF2B5EF4-FFF2-40B4-BE49-F238E27FC236}">
                <a16:creationId xmlns:a16="http://schemas.microsoft.com/office/drawing/2014/main" id="{AB1D5796-B66F-4719-8D6F-5E2010049365}"/>
              </a:ext>
            </a:extLst>
          </p:cNvPr>
          <p:cNvGrpSpPr>
            <a:grpSpLocks/>
          </p:cNvGrpSpPr>
          <p:nvPr/>
        </p:nvGrpSpPr>
        <p:grpSpPr>
          <a:xfrm>
            <a:off x="804784" y="3281120"/>
            <a:ext cx="4875984" cy="748065"/>
            <a:chOff x="1174993" y="2949975"/>
            <a:chExt cx="3667751" cy="1104992"/>
          </a:xfrm>
        </p:grpSpPr>
        <p:sp>
          <p:nvSpPr>
            <p:cNvPr id="25" name="TextBox 24">
              <a:extLst>
                <a:ext uri="{FF2B5EF4-FFF2-40B4-BE49-F238E27FC236}">
                  <a16:creationId xmlns:a16="http://schemas.microsoft.com/office/drawing/2014/main" id="{7335E9B3-9899-4CAE-8962-15151DE619A0}"/>
                </a:ext>
              </a:extLst>
            </p:cNvPr>
            <p:cNvSpPr txBox="1"/>
            <p:nvPr/>
          </p:nvSpPr>
          <p:spPr bwMode="auto">
            <a:xfrm>
              <a:off x="1174993" y="3004732"/>
              <a:ext cx="1224733" cy="767627"/>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03</a:t>
              </a:r>
              <a:endParaRPr lang="sv-SE" sz="4266" dirty="0">
                <a:solidFill>
                  <a:srgbClr val="ADDDFF"/>
                </a:solidFill>
              </a:endParaRPr>
            </a:p>
          </p:txBody>
        </p:sp>
        <p:sp>
          <p:nvSpPr>
            <p:cNvPr id="26" name="TextBox 25">
              <a:extLst>
                <a:ext uri="{FF2B5EF4-FFF2-40B4-BE49-F238E27FC236}">
                  <a16:creationId xmlns:a16="http://schemas.microsoft.com/office/drawing/2014/main" id="{283ECDDC-523C-4516-8A7B-E3AAE7B5AE5E}"/>
                </a:ext>
              </a:extLst>
            </p:cNvPr>
            <p:cNvSpPr txBox="1"/>
            <p:nvPr/>
          </p:nvSpPr>
          <p:spPr bwMode="auto">
            <a:xfrm>
              <a:off x="209883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Förslag till programteori</a:t>
              </a:r>
              <a:endParaRPr lang="sv-SE" sz="1200" dirty="0"/>
            </a:p>
          </p:txBody>
        </p:sp>
      </p:grpSp>
      <p:grpSp>
        <p:nvGrpSpPr>
          <p:cNvPr id="27" name="Group 26">
            <a:extLst>
              <a:ext uri="{FF2B5EF4-FFF2-40B4-BE49-F238E27FC236}">
                <a16:creationId xmlns:a16="http://schemas.microsoft.com/office/drawing/2014/main" id="{597A8C0A-8F7D-40AB-88CF-A41834C61284}"/>
              </a:ext>
            </a:extLst>
          </p:cNvPr>
          <p:cNvGrpSpPr>
            <a:grpSpLocks/>
          </p:cNvGrpSpPr>
          <p:nvPr/>
        </p:nvGrpSpPr>
        <p:grpSpPr>
          <a:xfrm>
            <a:off x="806768" y="4099036"/>
            <a:ext cx="4875984" cy="748065"/>
            <a:chOff x="1173083" y="2949975"/>
            <a:chExt cx="3667751" cy="1104992"/>
          </a:xfrm>
        </p:grpSpPr>
        <p:sp>
          <p:nvSpPr>
            <p:cNvPr id="28" name="TextBox 27">
              <a:extLst>
                <a:ext uri="{FF2B5EF4-FFF2-40B4-BE49-F238E27FC236}">
                  <a16:creationId xmlns:a16="http://schemas.microsoft.com/office/drawing/2014/main" id="{8D6004DC-E561-4021-9E5C-F26A757A941A}"/>
                </a:ext>
              </a:extLst>
            </p:cNvPr>
            <p:cNvSpPr txBox="1"/>
            <p:nvPr/>
          </p:nvSpPr>
          <p:spPr bwMode="auto">
            <a:xfrm>
              <a:off x="1173083" y="2997225"/>
              <a:ext cx="1224733" cy="76763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04</a:t>
              </a:r>
              <a:endParaRPr lang="sv-SE" sz="4266" dirty="0">
                <a:solidFill>
                  <a:srgbClr val="ADDDFF"/>
                </a:solidFill>
              </a:endParaRPr>
            </a:p>
          </p:txBody>
        </p:sp>
        <p:sp>
          <p:nvSpPr>
            <p:cNvPr id="29" name="TextBox 28">
              <a:extLst>
                <a:ext uri="{FF2B5EF4-FFF2-40B4-BE49-F238E27FC236}">
                  <a16:creationId xmlns:a16="http://schemas.microsoft.com/office/drawing/2014/main" id="{CBEE4F47-279D-48E3-A1C4-9F27D73490AC}"/>
                </a:ext>
              </a:extLst>
            </p:cNvPr>
            <p:cNvSpPr txBox="1"/>
            <p:nvPr/>
          </p:nvSpPr>
          <p:spPr bwMode="auto">
            <a:xfrm>
              <a:off x="209692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Användning och utveckling av förslaget till programteori</a:t>
              </a:r>
            </a:p>
          </p:txBody>
        </p:sp>
      </p:grpSp>
      <p:grpSp>
        <p:nvGrpSpPr>
          <p:cNvPr id="30" name="Group 29">
            <a:extLst>
              <a:ext uri="{FF2B5EF4-FFF2-40B4-BE49-F238E27FC236}">
                <a16:creationId xmlns:a16="http://schemas.microsoft.com/office/drawing/2014/main" id="{2C50194F-84ED-4669-8B27-A275CD5A701D}"/>
              </a:ext>
            </a:extLst>
          </p:cNvPr>
          <p:cNvGrpSpPr>
            <a:grpSpLocks/>
          </p:cNvGrpSpPr>
          <p:nvPr/>
        </p:nvGrpSpPr>
        <p:grpSpPr>
          <a:xfrm>
            <a:off x="805344" y="4916952"/>
            <a:ext cx="4875985" cy="748065"/>
            <a:chOff x="1178813" y="2949975"/>
            <a:chExt cx="3667752" cy="1104992"/>
          </a:xfrm>
        </p:grpSpPr>
        <p:sp>
          <p:nvSpPr>
            <p:cNvPr id="31" name="TextBox 30">
              <a:extLst>
                <a:ext uri="{FF2B5EF4-FFF2-40B4-BE49-F238E27FC236}">
                  <a16:creationId xmlns:a16="http://schemas.microsoft.com/office/drawing/2014/main" id="{5798B800-94CB-4A61-8D90-78DC7154D948}"/>
                </a:ext>
              </a:extLst>
            </p:cNvPr>
            <p:cNvSpPr txBox="1"/>
            <p:nvPr/>
          </p:nvSpPr>
          <p:spPr bwMode="auto">
            <a:xfrm>
              <a:off x="1178813" y="2997223"/>
              <a:ext cx="1224733" cy="767633"/>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05</a:t>
              </a:r>
              <a:endParaRPr lang="sv-SE" sz="4266" dirty="0">
                <a:solidFill>
                  <a:srgbClr val="ADDDFF"/>
                </a:solidFill>
              </a:endParaRPr>
            </a:p>
          </p:txBody>
        </p:sp>
        <p:sp>
          <p:nvSpPr>
            <p:cNvPr id="32" name="TextBox 31">
              <a:extLst>
                <a:ext uri="{FF2B5EF4-FFF2-40B4-BE49-F238E27FC236}">
                  <a16:creationId xmlns:a16="http://schemas.microsoft.com/office/drawing/2014/main" id="{FC2EE4B4-E2D3-4915-9014-0A08B9E3421F}"/>
                </a:ext>
              </a:extLst>
            </p:cNvPr>
            <p:cNvSpPr txBox="1"/>
            <p:nvPr/>
          </p:nvSpPr>
          <p:spPr bwMode="auto">
            <a:xfrm>
              <a:off x="210265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Stöd för att ta fram en programteori</a:t>
              </a:r>
            </a:p>
          </p:txBody>
        </p:sp>
      </p:grpSp>
      <p:sp>
        <p:nvSpPr>
          <p:cNvPr id="4" name="Slide Number Placeholder 3">
            <a:extLst>
              <a:ext uri="{FF2B5EF4-FFF2-40B4-BE49-F238E27FC236}">
                <a16:creationId xmlns:a16="http://schemas.microsoft.com/office/drawing/2014/main" id="{134C313B-22D4-46B4-8F43-DC70FFE23EDE}"/>
              </a:ext>
            </a:extLst>
          </p:cNvPr>
          <p:cNvSpPr>
            <a:spLocks noGrp="1"/>
          </p:cNvSpPr>
          <p:nvPr>
            <p:ph type="sldNum" sz="quarter" idx="10"/>
          </p:nvPr>
        </p:nvSpPr>
        <p:spPr/>
        <p:txBody>
          <a:bodyPr/>
          <a:lstStyle/>
          <a:p>
            <a:fld id="{31421AFA-3AE7-4CEA-BC9B-447859BED57B}" type="slidenum">
              <a:rPr lang="sv-SE" smtClean="0"/>
              <a:pPr/>
              <a:t>4</a:t>
            </a:fld>
            <a:endParaRPr lang="sv-SE" dirty="0"/>
          </a:p>
        </p:txBody>
      </p:sp>
    </p:spTree>
    <p:custDataLst>
      <p:tags r:id="rId1"/>
    </p:custDataLst>
    <p:extLst>
      <p:ext uri="{BB962C8B-B14F-4D97-AF65-F5344CB8AC3E}">
        <p14:creationId xmlns:p14="http://schemas.microsoft.com/office/powerpoint/2010/main" val="342048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D23F87A-AA66-43E3-968B-B8B348546AC7}"/>
              </a:ext>
            </a:extLst>
          </p:cNvPr>
          <p:cNvSpPr/>
          <p:nvPr/>
        </p:nvSpPr>
        <p:spPr>
          <a:xfrm>
            <a:off x="6265717" y="1454727"/>
            <a:ext cx="5361710" cy="4457700"/>
          </a:xfrm>
          <a:prstGeom prst="roundRect">
            <a:avLst>
              <a:gd name="adj" fmla="val 447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 name="Title 1">
            <a:extLst>
              <a:ext uri="{FF2B5EF4-FFF2-40B4-BE49-F238E27FC236}">
                <a16:creationId xmlns:a16="http://schemas.microsoft.com/office/drawing/2014/main" id="{42FEBE3F-B15D-45F4-A620-18262FDD8685}"/>
              </a:ext>
            </a:extLst>
          </p:cNvPr>
          <p:cNvSpPr>
            <a:spLocks noGrp="1"/>
          </p:cNvSpPr>
          <p:nvPr>
            <p:ph type="title"/>
          </p:nvPr>
        </p:nvSpPr>
        <p:spPr/>
        <p:txBody>
          <a:bodyPr/>
          <a:lstStyle/>
          <a:p>
            <a:r>
              <a:rPr lang="sv-SE" dirty="0"/>
              <a:t>Vad är en programteori?</a:t>
            </a:r>
          </a:p>
        </p:txBody>
      </p:sp>
      <p:sp>
        <p:nvSpPr>
          <p:cNvPr id="3" name="Content Placeholder 2">
            <a:extLst>
              <a:ext uri="{FF2B5EF4-FFF2-40B4-BE49-F238E27FC236}">
                <a16:creationId xmlns:a16="http://schemas.microsoft.com/office/drawing/2014/main" id="{0065CC11-063B-41C2-A148-90C4FCF35EFC}"/>
              </a:ext>
            </a:extLst>
          </p:cNvPr>
          <p:cNvSpPr>
            <a:spLocks noGrp="1"/>
          </p:cNvSpPr>
          <p:nvPr>
            <p:ph idx="12"/>
          </p:nvPr>
        </p:nvSpPr>
        <p:spPr>
          <a:xfrm>
            <a:off x="798513" y="1645033"/>
            <a:ext cx="5126183" cy="4063354"/>
          </a:xfrm>
        </p:spPr>
        <p:txBody>
          <a:bodyPr/>
          <a:lstStyle/>
          <a:p>
            <a:pPr marL="0" lvl="0" indent="0" defTabSz="914309" fontAlgn="auto">
              <a:spcBef>
                <a:spcPts val="1000"/>
              </a:spcBef>
              <a:spcAft>
                <a:spcPts val="0"/>
              </a:spcAft>
              <a:buNone/>
            </a:pPr>
            <a:r>
              <a:rPr lang="sv-SE" sz="1200" spc="0" dirty="0">
                <a:solidFill>
                  <a:prstClr val="black"/>
                </a:solidFill>
                <a:latin typeface="+mj-lt"/>
              </a:rPr>
              <a:t>Ekonomistyrningsverket (ESV) definierar en programteori som:</a:t>
            </a:r>
          </a:p>
          <a:p>
            <a:pPr marL="0" lvl="0" indent="0" defTabSz="914309" fontAlgn="auto">
              <a:spcBef>
                <a:spcPts val="1000"/>
              </a:spcBef>
              <a:spcAft>
                <a:spcPts val="0"/>
              </a:spcAft>
              <a:buNone/>
            </a:pPr>
            <a:endParaRPr lang="sv-SE" sz="1200" spc="0" dirty="0">
              <a:solidFill>
                <a:prstClr val="black"/>
              </a:solidFill>
              <a:latin typeface="+mj-lt"/>
            </a:endParaRPr>
          </a:p>
          <a:p>
            <a:pPr marL="0" lvl="0" indent="0" defTabSz="914309" fontAlgn="auto">
              <a:spcBef>
                <a:spcPts val="1000"/>
              </a:spcBef>
              <a:spcAft>
                <a:spcPts val="0"/>
              </a:spcAft>
              <a:buNone/>
            </a:pPr>
            <a:endParaRPr lang="sv-SE" sz="1200" spc="0" dirty="0">
              <a:solidFill>
                <a:prstClr val="black"/>
              </a:solidFill>
              <a:latin typeface="+mj-lt"/>
            </a:endParaRPr>
          </a:p>
          <a:p>
            <a:pPr marL="0" lvl="0" indent="0" defTabSz="914309" fontAlgn="auto">
              <a:spcBef>
                <a:spcPts val="1000"/>
              </a:spcBef>
              <a:spcAft>
                <a:spcPts val="0"/>
              </a:spcAft>
              <a:buNone/>
            </a:pPr>
            <a:endParaRPr lang="sv-SE" sz="1200" spc="0" dirty="0">
              <a:solidFill>
                <a:prstClr val="black"/>
              </a:solidFill>
              <a:latin typeface="+mj-lt"/>
            </a:endParaRPr>
          </a:p>
          <a:p>
            <a:pPr marL="0" lvl="0" indent="0" defTabSz="914309" fontAlgn="auto">
              <a:spcBef>
                <a:spcPts val="1000"/>
              </a:spcBef>
              <a:spcAft>
                <a:spcPts val="0"/>
              </a:spcAft>
              <a:buNone/>
            </a:pPr>
            <a:endParaRPr lang="sv-SE" sz="1200" spc="0" dirty="0">
              <a:solidFill>
                <a:prstClr val="black"/>
              </a:solidFill>
              <a:latin typeface="+mj-lt"/>
            </a:endParaRPr>
          </a:p>
          <a:p>
            <a:pPr marL="0" lvl="0" indent="0" defTabSz="914309" fontAlgn="auto">
              <a:spcBef>
                <a:spcPts val="1000"/>
              </a:spcBef>
              <a:spcAft>
                <a:spcPts val="0"/>
              </a:spcAft>
              <a:buNone/>
            </a:pPr>
            <a:endParaRPr lang="sv-SE" sz="1200" spc="0" dirty="0">
              <a:solidFill>
                <a:prstClr val="black"/>
              </a:solidFill>
              <a:latin typeface="+mj-lt"/>
            </a:endParaRPr>
          </a:p>
          <a:p>
            <a:pPr marL="0" lvl="0" indent="0" defTabSz="914309" fontAlgn="auto">
              <a:spcBef>
                <a:spcPts val="1000"/>
              </a:spcBef>
              <a:spcAft>
                <a:spcPts val="0"/>
              </a:spcAft>
              <a:buNone/>
            </a:pPr>
            <a:r>
              <a:rPr lang="sv-SE" sz="1200" spc="0" dirty="0">
                <a:solidFill>
                  <a:prstClr val="black"/>
                </a:solidFill>
                <a:latin typeface="+mj-lt"/>
              </a:rPr>
              <a:t>Formulerat på ett annat sätt kan en programteori definieras som:</a:t>
            </a:r>
          </a:p>
          <a:p>
            <a:pPr marL="289731" indent="-228577" defTabSz="914309" fontAlgn="auto">
              <a:spcBef>
                <a:spcPts val="500"/>
              </a:spcBef>
              <a:spcAft>
                <a:spcPts val="0"/>
              </a:spcAft>
              <a:buFont typeface="Arial" panose="020B0604020202020204" pitchFamily="34" charset="0"/>
              <a:buChar char="•"/>
            </a:pPr>
            <a:r>
              <a:rPr lang="sv-SE" sz="1200" spc="0" dirty="0">
                <a:solidFill>
                  <a:prstClr val="black"/>
                </a:solidFill>
                <a:latin typeface="+mj-lt"/>
              </a:rPr>
              <a:t>En </a:t>
            </a:r>
            <a:r>
              <a:rPr lang="sv-SE" sz="1200" b="1" spc="0" dirty="0">
                <a:solidFill>
                  <a:prstClr val="black"/>
                </a:solidFill>
                <a:latin typeface="+mj-lt"/>
              </a:rPr>
              <a:t>logisk karta </a:t>
            </a:r>
            <a:r>
              <a:rPr lang="sv-SE" sz="1200" spc="0" dirty="0">
                <a:solidFill>
                  <a:prstClr val="black"/>
                </a:solidFill>
                <a:latin typeface="+mj-lt"/>
              </a:rPr>
              <a:t>över programmets design</a:t>
            </a:r>
          </a:p>
          <a:p>
            <a:pPr marL="289731" indent="-228577" defTabSz="914309" fontAlgn="auto">
              <a:spcBef>
                <a:spcPts val="500"/>
              </a:spcBef>
              <a:spcAft>
                <a:spcPts val="0"/>
              </a:spcAft>
              <a:buFont typeface="Arial" panose="020B0604020202020204" pitchFamily="34" charset="0"/>
              <a:buChar char="•"/>
            </a:pPr>
            <a:r>
              <a:rPr lang="sv-SE" sz="1200" spc="0" dirty="0">
                <a:solidFill>
                  <a:prstClr val="black"/>
                </a:solidFill>
                <a:latin typeface="+mj-lt"/>
              </a:rPr>
              <a:t>En modell som </a:t>
            </a:r>
            <a:r>
              <a:rPr lang="sv-SE" sz="1200" b="1" spc="0" dirty="0">
                <a:solidFill>
                  <a:prstClr val="black"/>
                </a:solidFill>
                <a:latin typeface="+mj-lt"/>
              </a:rPr>
              <a:t>klargör</a:t>
            </a:r>
            <a:r>
              <a:rPr lang="sv-SE" sz="1200" spc="0" dirty="0">
                <a:solidFill>
                  <a:prstClr val="black"/>
                </a:solidFill>
                <a:latin typeface="+mj-lt"/>
              </a:rPr>
              <a:t> programmets </a:t>
            </a:r>
            <a:r>
              <a:rPr lang="sv-SE" sz="1200" b="1" spc="0" dirty="0">
                <a:solidFill>
                  <a:prstClr val="black"/>
                </a:solidFill>
                <a:latin typeface="+mj-lt"/>
              </a:rPr>
              <a:t>åtagande</a:t>
            </a:r>
            <a:r>
              <a:rPr lang="sv-SE" sz="1200" spc="0" dirty="0">
                <a:solidFill>
                  <a:prstClr val="black"/>
                </a:solidFill>
                <a:latin typeface="+mj-lt"/>
              </a:rPr>
              <a:t> och </a:t>
            </a:r>
            <a:r>
              <a:rPr lang="sv-SE" sz="1200" b="1" spc="0" dirty="0">
                <a:solidFill>
                  <a:prstClr val="black"/>
                </a:solidFill>
                <a:latin typeface="+mj-lt"/>
              </a:rPr>
              <a:t>målsättning</a:t>
            </a:r>
          </a:p>
          <a:p>
            <a:pPr marL="289731" indent="-228577" defTabSz="914309" fontAlgn="auto">
              <a:spcBef>
                <a:spcPts val="500"/>
              </a:spcBef>
              <a:spcAft>
                <a:spcPts val="0"/>
              </a:spcAft>
              <a:buFont typeface="Arial" panose="020B0604020202020204" pitchFamily="34" charset="0"/>
              <a:buChar char="•"/>
            </a:pPr>
            <a:r>
              <a:rPr lang="sv-SE" sz="1200" spc="0" dirty="0">
                <a:solidFill>
                  <a:prstClr val="black"/>
                </a:solidFill>
                <a:latin typeface="+mj-lt"/>
              </a:rPr>
              <a:t>Programteorin tydliggör hur programmets olika delar förhåller sig till varandra och till olika mål</a:t>
            </a:r>
          </a:p>
          <a:p>
            <a:pPr marL="0" indent="0" defTabSz="914309" fontAlgn="auto">
              <a:spcBef>
                <a:spcPts val="1000"/>
              </a:spcBef>
              <a:spcAft>
                <a:spcPts val="0"/>
              </a:spcAft>
              <a:buNone/>
            </a:pPr>
            <a:r>
              <a:rPr lang="sv-SE" sz="1200" spc="0" dirty="0">
                <a:solidFill>
                  <a:prstClr val="black"/>
                </a:solidFill>
                <a:latin typeface="+mj-lt"/>
              </a:rPr>
              <a:t>Programteori kan också kallas för t.ex. interventionslogik, förändringsteori, effektlogik eller effektkedja. Programteori bör användas aktivt under hela genomförandet. När förändringar görs av ett program under genomförandet bör även programteorin justeras.</a:t>
            </a:r>
            <a:endParaRPr lang="sv-SE" sz="1200" dirty="0">
              <a:latin typeface="+mj-lt"/>
            </a:endParaRPr>
          </a:p>
        </p:txBody>
      </p:sp>
      <p:sp>
        <p:nvSpPr>
          <p:cNvPr id="5" name="Content Placeholder 4">
            <a:extLst>
              <a:ext uri="{FF2B5EF4-FFF2-40B4-BE49-F238E27FC236}">
                <a16:creationId xmlns:a16="http://schemas.microsoft.com/office/drawing/2014/main" id="{01F891CD-EDEB-4717-B569-65CD778A67CE}"/>
              </a:ext>
            </a:extLst>
          </p:cNvPr>
          <p:cNvSpPr>
            <a:spLocks noGrp="1"/>
          </p:cNvSpPr>
          <p:nvPr>
            <p:ph sz="quarter" idx="16"/>
          </p:nvPr>
        </p:nvSpPr>
        <p:spPr/>
        <p:txBody>
          <a:bodyPr/>
          <a:lstStyle/>
          <a:p>
            <a:pPr marL="0" indent="0">
              <a:buNone/>
            </a:pPr>
            <a:r>
              <a:rPr lang="sv-SE" sz="1400" b="1" dirty="0"/>
              <a:t>Det finns olika sätt att se på programteori </a:t>
            </a:r>
          </a:p>
          <a:p>
            <a:pPr marL="0" indent="0">
              <a:buNone/>
            </a:pPr>
            <a:r>
              <a:rPr lang="sv-SE" sz="1200" dirty="0"/>
              <a:t>I första workshopen i </a:t>
            </a:r>
            <a:r>
              <a:rPr lang="sv-SE" sz="1200" dirty="0" err="1"/>
              <a:t>lärprojektet</a:t>
            </a:r>
            <a:r>
              <a:rPr lang="sv-SE" sz="1200" dirty="0"/>
              <a:t> konstaterades att det finns flera sätt att se på programteori. Till exempel hur programteorin bör se ut, vad den ska innehålla och vilka begrepp som ska användas. Det finns olika preferenser som påverkas av vad olika personer ser som programteorins främsta syfte och användningsområden.</a:t>
            </a:r>
          </a:p>
          <a:p>
            <a:pPr marL="0" indent="0">
              <a:buNone/>
            </a:pPr>
            <a:r>
              <a:rPr lang="sv-SE" sz="1200" dirty="0"/>
              <a:t>Att det finns olika synsätt på programteori har också bekräftats under </a:t>
            </a:r>
            <a:r>
              <a:rPr lang="sv-SE" sz="1200" dirty="0" err="1"/>
              <a:t>lärprojektets</a:t>
            </a:r>
            <a:r>
              <a:rPr lang="sv-SE" sz="1200" dirty="0"/>
              <a:t> gång. I </a:t>
            </a:r>
            <a:r>
              <a:rPr lang="sv-SE" sz="1200" dirty="0" err="1"/>
              <a:t>lärprojektet</a:t>
            </a:r>
            <a:r>
              <a:rPr lang="sv-SE" sz="1200" dirty="0"/>
              <a:t> har vi undersökt och utvecklat </a:t>
            </a:r>
            <a:r>
              <a:rPr lang="sv-SE" sz="1200" i="1" dirty="0"/>
              <a:t>en</a:t>
            </a:r>
            <a:r>
              <a:rPr lang="sv-SE" sz="1200" dirty="0"/>
              <a:t> typ av programteori. I samband med programmeringen av nästa programperiod kommer programteorier att tas fram för respektive program inom regionalfonden. Dessa kommer säkerligen att skilja sig åt på olika sätt och ibland bygga på andra angreppssätt.</a:t>
            </a:r>
          </a:p>
          <a:p>
            <a:pPr marL="0" indent="0">
              <a:buNone/>
            </a:pPr>
            <a:r>
              <a:rPr lang="sv-SE" sz="1200" dirty="0"/>
              <a:t>I samband med programmeringen kommer det finnas möjlighet att dra lärdomar om hur olika programteorier kan se ut och vad som är utmaningarna och möjligheterna med olika angreppssätt. Det finns en potential att använda dessa lärdomar till att vidareutveckla förslaget till gemensam programteori som tagits fram i detta </a:t>
            </a:r>
            <a:r>
              <a:rPr lang="sv-SE" sz="1200" dirty="0" err="1"/>
              <a:t>lärprojekt</a:t>
            </a:r>
            <a:r>
              <a:rPr lang="sv-SE" sz="1200" dirty="0"/>
              <a:t>. </a:t>
            </a:r>
          </a:p>
        </p:txBody>
      </p:sp>
      <p:sp>
        <p:nvSpPr>
          <p:cNvPr id="4" name="Speech Bubble: Rectangle with Corners Rounded 3">
            <a:extLst>
              <a:ext uri="{FF2B5EF4-FFF2-40B4-BE49-F238E27FC236}">
                <a16:creationId xmlns:a16="http://schemas.microsoft.com/office/drawing/2014/main" id="{58E89DF0-84F1-4903-9D3A-761A88DD7C31}"/>
              </a:ext>
            </a:extLst>
          </p:cNvPr>
          <p:cNvSpPr/>
          <p:nvPr/>
        </p:nvSpPr>
        <p:spPr>
          <a:xfrm>
            <a:off x="1219849" y="1975067"/>
            <a:ext cx="4043652" cy="1101436"/>
          </a:xfrm>
          <a:prstGeom prst="wedgeRoundRectCallout">
            <a:avLst>
              <a:gd name="adj1" fmla="val -38097"/>
              <a:gd name="adj2" fmla="val 70991"/>
              <a:gd name="adj3" fmla="val 1666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914309" fontAlgn="auto">
              <a:spcBef>
                <a:spcPts val="1000"/>
              </a:spcBef>
              <a:spcAft>
                <a:spcPts val="0"/>
              </a:spcAft>
              <a:buNone/>
            </a:pPr>
            <a:r>
              <a:rPr lang="sv-SE" sz="1200" i="1" spc="0" dirty="0">
                <a:solidFill>
                  <a:prstClr val="black"/>
                </a:solidFill>
                <a:ea typeface="Verdana" pitchFamily="34" charset="0"/>
                <a:cs typeface="Verdana" pitchFamily="34" charset="0"/>
              </a:rPr>
              <a:t>”En </a:t>
            </a:r>
            <a:r>
              <a:rPr lang="sv-SE" sz="1200" b="1" i="1" spc="0" dirty="0">
                <a:solidFill>
                  <a:prstClr val="black"/>
                </a:solidFill>
                <a:ea typeface="Verdana" pitchFamily="34" charset="0"/>
                <a:cs typeface="Verdana" pitchFamily="34" charset="0"/>
              </a:rPr>
              <a:t>teori </a:t>
            </a:r>
            <a:r>
              <a:rPr lang="sv-SE" sz="1200" i="1" spc="0" dirty="0">
                <a:solidFill>
                  <a:prstClr val="black"/>
                </a:solidFill>
                <a:ea typeface="Verdana" pitchFamily="34" charset="0"/>
                <a:cs typeface="Verdana" pitchFamily="34" charset="0"/>
              </a:rPr>
              <a:t>eller</a:t>
            </a:r>
            <a:r>
              <a:rPr lang="sv-SE" sz="1200" b="1" i="1" spc="0" dirty="0">
                <a:solidFill>
                  <a:prstClr val="black"/>
                </a:solidFill>
                <a:ea typeface="Verdana" pitchFamily="34" charset="0"/>
                <a:cs typeface="Verdana" pitchFamily="34" charset="0"/>
              </a:rPr>
              <a:t> modell</a:t>
            </a:r>
            <a:r>
              <a:rPr lang="sv-SE" sz="1200" i="1" spc="0" dirty="0">
                <a:solidFill>
                  <a:prstClr val="black"/>
                </a:solidFill>
                <a:ea typeface="Verdana" pitchFamily="34" charset="0"/>
                <a:cs typeface="Verdana" pitchFamily="34" charset="0"/>
              </a:rPr>
              <a:t> över hur en intervention (projekt, program, strategi, initiativ) är </a:t>
            </a:r>
            <a:r>
              <a:rPr lang="sv-SE" sz="1200" b="1" i="1" spc="0" dirty="0">
                <a:solidFill>
                  <a:prstClr val="black"/>
                </a:solidFill>
                <a:ea typeface="Verdana" pitchFamily="34" charset="0"/>
                <a:cs typeface="Verdana" pitchFamily="34" charset="0"/>
              </a:rPr>
              <a:t>tänkt att fungera</a:t>
            </a:r>
            <a:r>
              <a:rPr lang="sv-SE" sz="1200" i="1" spc="0" dirty="0">
                <a:solidFill>
                  <a:prstClr val="black"/>
                </a:solidFill>
                <a:ea typeface="Verdana" pitchFamily="34" charset="0"/>
                <a:cs typeface="Verdana" pitchFamily="34" charset="0"/>
              </a:rPr>
              <a:t> med avseende på prestationer som ska leda till önskvärda </a:t>
            </a:r>
            <a:r>
              <a:rPr lang="sv-SE" sz="1200" b="1" i="1" spc="0" dirty="0">
                <a:solidFill>
                  <a:prstClr val="black"/>
                </a:solidFill>
                <a:ea typeface="Verdana" pitchFamily="34" charset="0"/>
                <a:cs typeface="Verdana" pitchFamily="34" charset="0"/>
              </a:rPr>
              <a:t>effekter</a:t>
            </a:r>
            <a:r>
              <a:rPr lang="sv-SE" sz="1200" i="1" spc="0" dirty="0">
                <a:solidFill>
                  <a:prstClr val="black"/>
                </a:solidFill>
                <a:ea typeface="Verdana" pitchFamily="34" charset="0"/>
                <a:cs typeface="Verdana" pitchFamily="34" charset="0"/>
              </a:rPr>
              <a:t>.”</a:t>
            </a:r>
          </a:p>
        </p:txBody>
      </p:sp>
      <p:sp>
        <p:nvSpPr>
          <p:cNvPr id="6" name="Slide Number Placeholder 5">
            <a:extLst>
              <a:ext uri="{FF2B5EF4-FFF2-40B4-BE49-F238E27FC236}">
                <a16:creationId xmlns:a16="http://schemas.microsoft.com/office/drawing/2014/main" id="{F82F01E2-2441-4FB1-9051-DED196CE06D3}"/>
              </a:ext>
            </a:extLst>
          </p:cNvPr>
          <p:cNvSpPr>
            <a:spLocks noGrp="1"/>
          </p:cNvSpPr>
          <p:nvPr>
            <p:ph type="sldNum" sz="quarter" idx="10"/>
          </p:nvPr>
        </p:nvSpPr>
        <p:spPr/>
        <p:txBody>
          <a:bodyPr/>
          <a:lstStyle/>
          <a:p>
            <a:fld id="{31421AFA-3AE7-4CEA-BC9B-447859BED57B}" type="slidenum">
              <a:rPr lang="sv-SE" smtClean="0"/>
              <a:pPr/>
              <a:t>5</a:t>
            </a:fld>
            <a:endParaRPr lang="sv-SE" dirty="0"/>
          </a:p>
        </p:txBody>
      </p:sp>
    </p:spTree>
    <p:extLst>
      <p:ext uri="{BB962C8B-B14F-4D97-AF65-F5344CB8AC3E}">
        <p14:creationId xmlns:p14="http://schemas.microsoft.com/office/powerpoint/2010/main" val="3157334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0939-2EEC-4D7D-8AEF-6F11A23B2CAE}"/>
              </a:ext>
            </a:extLst>
          </p:cNvPr>
          <p:cNvSpPr>
            <a:spLocks noGrp="1"/>
          </p:cNvSpPr>
          <p:nvPr>
            <p:ph type="title"/>
          </p:nvPr>
        </p:nvSpPr>
        <p:spPr>
          <a:xfrm>
            <a:off x="798512" y="452543"/>
            <a:ext cx="5002213" cy="748800"/>
          </a:xfrm>
        </p:spPr>
        <p:txBody>
          <a:bodyPr/>
          <a:lstStyle/>
          <a:p>
            <a:r>
              <a:rPr lang="sv-SE" dirty="0"/>
              <a:t>Olika värden med programteori</a:t>
            </a:r>
          </a:p>
        </p:txBody>
      </p:sp>
      <p:sp>
        <p:nvSpPr>
          <p:cNvPr id="3" name="Content Placeholder 2">
            <a:extLst>
              <a:ext uri="{FF2B5EF4-FFF2-40B4-BE49-F238E27FC236}">
                <a16:creationId xmlns:a16="http://schemas.microsoft.com/office/drawing/2014/main" id="{9EEEC939-51F4-40DE-91DE-E2B12EE6E009}"/>
              </a:ext>
            </a:extLst>
          </p:cNvPr>
          <p:cNvSpPr>
            <a:spLocks noGrp="1"/>
          </p:cNvSpPr>
          <p:nvPr>
            <p:ph idx="12"/>
          </p:nvPr>
        </p:nvSpPr>
        <p:spPr/>
        <p:txBody>
          <a:bodyPr/>
          <a:lstStyle/>
          <a:p>
            <a:pPr marL="0" lvl="0" indent="0" defTabSz="914309" fontAlgn="auto">
              <a:spcBef>
                <a:spcPts val="1000"/>
              </a:spcBef>
              <a:spcAft>
                <a:spcPts val="0"/>
              </a:spcAft>
              <a:buNone/>
            </a:pPr>
            <a:r>
              <a:rPr lang="sv-SE" sz="1200" b="1" spc="0" dirty="0">
                <a:solidFill>
                  <a:prstClr val="black"/>
                </a:solidFill>
              </a:rPr>
              <a:t>Programteori kan användas för många ändamål</a:t>
            </a:r>
          </a:p>
          <a:p>
            <a:pPr marL="0" lvl="0" indent="0" defTabSz="914309" fontAlgn="auto">
              <a:spcBef>
                <a:spcPts val="1000"/>
              </a:spcBef>
              <a:spcAft>
                <a:spcPts val="0"/>
              </a:spcAft>
              <a:buNone/>
            </a:pPr>
            <a:r>
              <a:rPr lang="sv-SE" sz="1200" spc="0" dirty="0">
                <a:solidFill>
                  <a:prstClr val="black"/>
                </a:solidFill>
              </a:rPr>
              <a:t>Programteori kan användas på olika sätt och för olika ändamål. Det gör att vi har olika uppfattning om t.ex. hur den bör se ut, vad den ska innehålla och hur den ska användas.</a:t>
            </a:r>
          </a:p>
          <a:p>
            <a:pPr marL="0" lvl="0" indent="0" defTabSz="914309" fontAlgn="auto">
              <a:spcBef>
                <a:spcPts val="1000"/>
              </a:spcBef>
              <a:spcAft>
                <a:spcPts val="0"/>
              </a:spcAft>
              <a:buNone/>
            </a:pPr>
            <a:r>
              <a:rPr lang="sv-SE" sz="1200" spc="0" dirty="0">
                <a:solidFill>
                  <a:prstClr val="black"/>
                </a:solidFill>
              </a:rPr>
              <a:t>I </a:t>
            </a:r>
            <a:r>
              <a:rPr lang="sv-SE" sz="1200" spc="0" dirty="0" err="1">
                <a:solidFill>
                  <a:prstClr val="black"/>
                </a:solidFill>
              </a:rPr>
              <a:t>lärprojektet</a:t>
            </a:r>
            <a:r>
              <a:rPr lang="sv-SE" sz="1200" spc="0" dirty="0">
                <a:solidFill>
                  <a:prstClr val="black"/>
                </a:solidFill>
              </a:rPr>
              <a:t> definierades ett antal värden med att ha en gemensam programteori. Till exempel:</a:t>
            </a:r>
          </a:p>
          <a:p>
            <a:pPr defTabSz="914309" fontAlgn="auto">
              <a:spcBef>
                <a:spcPts val="1000"/>
              </a:spcBef>
              <a:spcAft>
                <a:spcPts val="0"/>
              </a:spcAft>
            </a:pPr>
            <a:r>
              <a:rPr lang="sv-SE" sz="1200" spc="0" dirty="0">
                <a:solidFill>
                  <a:prstClr val="black"/>
                </a:solidFill>
              </a:rPr>
              <a:t>Skarpare prioriteringar och fokus på rätt behov</a:t>
            </a:r>
          </a:p>
          <a:p>
            <a:pPr defTabSz="914309" fontAlgn="auto">
              <a:spcBef>
                <a:spcPts val="1000"/>
              </a:spcBef>
              <a:spcAft>
                <a:spcPts val="0"/>
              </a:spcAft>
            </a:pPr>
            <a:r>
              <a:rPr lang="sv-SE" sz="1200" spc="0" dirty="0">
                <a:solidFill>
                  <a:prstClr val="black"/>
                </a:solidFill>
              </a:rPr>
              <a:t>Samsyn kring logiken och hur målen uppnås</a:t>
            </a:r>
          </a:p>
          <a:p>
            <a:pPr defTabSz="914309" fontAlgn="auto">
              <a:spcBef>
                <a:spcPts val="1000"/>
              </a:spcBef>
              <a:spcAft>
                <a:spcPts val="0"/>
              </a:spcAft>
            </a:pPr>
            <a:r>
              <a:rPr lang="sv-SE" sz="1200" spc="0" dirty="0">
                <a:solidFill>
                  <a:prstClr val="black"/>
                </a:solidFill>
              </a:rPr>
              <a:t>Tydlighet och överblick </a:t>
            </a:r>
          </a:p>
          <a:p>
            <a:pPr defTabSz="914309" fontAlgn="auto">
              <a:spcBef>
                <a:spcPts val="1000"/>
              </a:spcBef>
              <a:spcAft>
                <a:spcPts val="0"/>
              </a:spcAft>
            </a:pPr>
            <a:r>
              <a:rPr lang="sv-SE" sz="1200" spc="0" dirty="0">
                <a:solidFill>
                  <a:prstClr val="black"/>
                </a:solidFill>
              </a:rPr>
              <a:t>Lättare att följa upp och justera programmet och projekten</a:t>
            </a:r>
          </a:p>
          <a:p>
            <a:pPr defTabSz="914309" fontAlgn="auto">
              <a:spcBef>
                <a:spcPts val="1000"/>
              </a:spcBef>
              <a:spcAft>
                <a:spcPts val="0"/>
              </a:spcAft>
            </a:pPr>
            <a:r>
              <a:rPr lang="sv-SE" sz="1200" spc="0" dirty="0">
                <a:solidFill>
                  <a:prstClr val="black"/>
                </a:solidFill>
              </a:rPr>
              <a:t>Kommunikation och kunskapshöjande gentemot till exempel politiken och de som söker projekt</a:t>
            </a:r>
          </a:p>
          <a:p>
            <a:pPr defTabSz="914309" fontAlgn="auto">
              <a:spcBef>
                <a:spcPts val="1000"/>
              </a:spcBef>
              <a:spcAft>
                <a:spcPts val="0"/>
              </a:spcAft>
            </a:pPr>
            <a:r>
              <a:rPr lang="sv-SE" sz="1200" spc="0" dirty="0">
                <a:solidFill>
                  <a:prstClr val="black"/>
                </a:solidFill>
              </a:rPr>
              <a:t>Förutsättningar för samarbete mellan regioner och nivåer</a:t>
            </a:r>
          </a:p>
          <a:p>
            <a:pPr defTabSz="914309" fontAlgn="auto">
              <a:spcBef>
                <a:spcPts val="1000"/>
              </a:spcBef>
              <a:spcAft>
                <a:spcPts val="0"/>
              </a:spcAft>
            </a:pPr>
            <a:r>
              <a:rPr lang="sv-SE" sz="1200" spc="0" dirty="0">
                <a:solidFill>
                  <a:prstClr val="black"/>
                </a:solidFill>
              </a:rPr>
              <a:t>Att sätta programmet i en kontext</a:t>
            </a:r>
          </a:p>
          <a:p>
            <a:pPr defTabSz="914309" fontAlgn="auto">
              <a:spcBef>
                <a:spcPts val="1000"/>
              </a:spcBef>
              <a:spcAft>
                <a:spcPts val="0"/>
              </a:spcAft>
            </a:pPr>
            <a:r>
              <a:rPr lang="sv-SE" sz="1200" spc="0" dirty="0">
                <a:solidFill>
                  <a:prstClr val="black"/>
                </a:solidFill>
              </a:rPr>
              <a:t>Gemensamma indikatorer</a:t>
            </a:r>
          </a:p>
        </p:txBody>
      </p:sp>
      <p:sp>
        <p:nvSpPr>
          <p:cNvPr id="6" name="Content Placeholder 5">
            <a:extLst>
              <a:ext uri="{FF2B5EF4-FFF2-40B4-BE49-F238E27FC236}">
                <a16:creationId xmlns:a16="http://schemas.microsoft.com/office/drawing/2014/main" id="{3244441E-7E5F-44EB-AC0A-38E67C457BD9}"/>
              </a:ext>
            </a:extLst>
          </p:cNvPr>
          <p:cNvSpPr>
            <a:spLocks noGrp="1"/>
          </p:cNvSpPr>
          <p:nvPr>
            <p:ph sz="quarter" idx="16"/>
          </p:nvPr>
        </p:nvSpPr>
        <p:spPr/>
        <p:txBody>
          <a:bodyPr/>
          <a:lstStyle/>
          <a:p>
            <a:endParaRPr lang="sv-SE" dirty="0"/>
          </a:p>
        </p:txBody>
      </p:sp>
      <p:pic>
        <p:nvPicPr>
          <p:cNvPr id="5" name="Picture 4">
            <a:extLst>
              <a:ext uri="{FF2B5EF4-FFF2-40B4-BE49-F238E27FC236}">
                <a16:creationId xmlns:a16="http://schemas.microsoft.com/office/drawing/2014/main" id="{A633B86F-E4CE-4AD5-B792-F8EDBDF7157E}"/>
              </a:ext>
            </a:extLst>
          </p:cNvPr>
          <p:cNvPicPr>
            <a:picLocks noChangeAspect="1"/>
          </p:cNvPicPr>
          <p:nvPr/>
        </p:nvPicPr>
        <p:blipFill rotWithShape="1">
          <a:blip r:embed="rId3"/>
          <a:srcRect l="16656" r="21499"/>
          <a:stretch/>
        </p:blipFill>
        <p:spPr>
          <a:xfrm>
            <a:off x="5899656" y="0"/>
            <a:ext cx="6363494" cy="6859588"/>
          </a:xfrm>
          <a:prstGeom prst="rect">
            <a:avLst/>
          </a:prstGeom>
        </p:spPr>
      </p:pic>
      <p:sp>
        <p:nvSpPr>
          <p:cNvPr id="4" name="Slide Number Placeholder 3">
            <a:extLst>
              <a:ext uri="{FF2B5EF4-FFF2-40B4-BE49-F238E27FC236}">
                <a16:creationId xmlns:a16="http://schemas.microsoft.com/office/drawing/2014/main" id="{4091F239-DC5E-4977-B27B-200DD6C59D6C}"/>
              </a:ext>
            </a:extLst>
          </p:cNvPr>
          <p:cNvSpPr>
            <a:spLocks noGrp="1"/>
          </p:cNvSpPr>
          <p:nvPr>
            <p:ph type="sldNum" sz="quarter" idx="10"/>
          </p:nvPr>
        </p:nvSpPr>
        <p:spPr/>
        <p:txBody>
          <a:bodyPr/>
          <a:lstStyle/>
          <a:p>
            <a:fld id="{31421AFA-3AE7-4CEA-BC9B-447859BED57B}" type="slidenum">
              <a:rPr lang="sv-SE" smtClean="0"/>
              <a:pPr/>
              <a:t>6</a:t>
            </a:fld>
            <a:endParaRPr lang="sv-SE" dirty="0"/>
          </a:p>
        </p:txBody>
      </p:sp>
    </p:spTree>
    <p:extLst>
      <p:ext uri="{BB962C8B-B14F-4D97-AF65-F5344CB8AC3E}">
        <p14:creationId xmlns:p14="http://schemas.microsoft.com/office/powerpoint/2010/main" val="2537006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ADAB94E5-49DD-4F93-A73A-11D2EC59D3D0}"/>
              </a:ext>
            </a:extLst>
          </p:cNvPr>
          <p:cNvSpPr/>
          <p:nvPr/>
        </p:nvSpPr>
        <p:spPr>
          <a:xfrm>
            <a:off x="8981546" y="1606330"/>
            <a:ext cx="2411128" cy="2733052"/>
          </a:xfrm>
          <a:prstGeom prst="roundRect">
            <a:avLst>
              <a:gd name="adj" fmla="val 6748"/>
            </a:avLst>
          </a:prstGeom>
          <a:solidFill>
            <a:schemeClr val="accent1">
              <a:alpha val="3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Beskriver den förändring som sker till följd av insatsen. </a:t>
            </a: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T.ex. nya förmågor och ökad kunskap som omsätts i en handling av målgruppen.</a:t>
            </a:r>
          </a:p>
        </p:txBody>
      </p:sp>
      <p:sp>
        <p:nvSpPr>
          <p:cNvPr id="45" name="Rectangle: Rounded Corners 44">
            <a:extLst>
              <a:ext uri="{FF2B5EF4-FFF2-40B4-BE49-F238E27FC236}">
                <a16:creationId xmlns:a16="http://schemas.microsoft.com/office/drawing/2014/main" id="{195C64AB-E876-4F64-918E-574A790617F2}"/>
              </a:ext>
            </a:extLst>
          </p:cNvPr>
          <p:cNvSpPr/>
          <p:nvPr/>
        </p:nvSpPr>
        <p:spPr>
          <a:xfrm>
            <a:off x="6387182" y="1606329"/>
            <a:ext cx="2411128" cy="2729676"/>
          </a:xfrm>
          <a:prstGeom prst="roundRect">
            <a:avLst>
              <a:gd name="adj" fmla="val 5751"/>
            </a:avLst>
          </a:prstGeom>
          <a:solidFill>
            <a:schemeClr val="accent1">
              <a:alpha val="3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Beskriver den direkta prestationen av genomförda insatser.</a:t>
            </a: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T.ex. omfattning och antal genomförda aktiviteter. </a:t>
            </a:r>
          </a:p>
        </p:txBody>
      </p:sp>
      <p:sp>
        <p:nvSpPr>
          <p:cNvPr id="42" name="Rectangle: Rounded Corners 41">
            <a:extLst>
              <a:ext uri="{FF2B5EF4-FFF2-40B4-BE49-F238E27FC236}">
                <a16:creationId xmlns:a16="http://schemas.microsoft.com/office/drawing/2014/main" id="{A6A5FE0A-2AF5-47E6-8CB2-EB41DDC1647E}"/>
              </a:ext>
            </a:extLst>
          </p:cNvPr>
          <p:cNvSpPr/>
          <p:nvPr/>
        </p:nvSpPr>
        <p:spPr>
          <a:xfrm>
            <a:off x="3792820" y="1612678"/>
            <a:ext cx="2411128" cy="2727012"/>
          </a:xfrm>
          <a:prstGeom prst="roundRect">
            <a:avLst>
              <a:gd name="adj" fmla="val 5751"/>
            </a:avLst>
          </a:prstGeom>
          <a:solidFill>
            <a:schemeClr val="accent1">
              <a:alpha val="3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Beskriver de typer av insatser som leder till önskade effekter</a:t>
            </a: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T.ex. olika typer av projekt och finansieringsinstrument</a:t>
            </a:r>
          </a:p>
        </p:txBody>
      </p:sp>
      <p:sp>
        <p:nvSpPr>
          <p:cNvPr id="41" name="Rectangle: Rounded Corners 40">
            <a:extLst>
              <a:ext uri="{FF2B5EF4-FFF2-40B4-BE49-F238E27FC236}">
                <a16:creationId xmlns:a16="http://schemas.microsoft.com/office/drawing/2014/main" id="{F0513668-5E60-4F8E-B813-8EFA2A9A1C90}"/>
              </a:ext>
            </a:extLst>
          </p:cNvPr>
          <p:cNvSpPr/>
          <p:nvPr/>
        </p:nvSpPr>
        <p:spPr>
          <a:xfrm>
            <a:off x="1197861" y="1606330"/>
            <a:ext cx="2411128" cy="2733052"/>
          </a:xfrm>
          <a:prstGeom prst="roundRect">
            <a:avLst>
              <a:gd name="adj" fmla="val 6748"/>
            </a:avLst>
          </a:prstGeom>
          <a:solidFill>
            <a:schemeClr val="accent1">
              <a:alpha val="35000"/>
            </a:schemeClr>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endPar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endParaRPr>
          </a:p>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Beskriver de behov som programmet ska svara mot hos identifierade målgrupper.</a:t>
            </a:r>
          </a:p>
        </p:txBody>
      </p:sp>
      <p:sp>
        <p:nvSpPr>
          <p:cNvPr id="2" name="Title 1">
            <a:extLst>
              <a:ext uri="{FF2B5EF4-FFF2-40B4-BE49-F238E27FC236}">
                <a16:creationId xmlns:a16="http://schemas.microsoft.com/office/drawing/2014/main" id="{80F06F4B-E50A-466F-AC26-E16C47062DE3}"/>
              </a:ext>
            </a:extLst>
          </p:cNvPr>
          <p:cNvSpPr>
            <a:spLocks noGrp="1"/>
          </p:cNvSpPr>
          <p:nvPr>
            <p:ph type="title"/>
          </p:nvPr>
        </p:nvSpPr>
        <p:spPr>
          <a:xfrm>
            <a:off x="800430" y="454677"/>
            <a:ext cx="10584795" cy="748530"/>
          </a:xfrm>
        </p:spPr>
        <p:txBody>
          <a:bodyPr/>
          <a:lstStyle/>
          <a:p>
            <a:r>
              <a:rPr lang="sv-SE" dirty="0"/>
              <a:t>Centrala begrepp – Delarna i en programteori </a:t>
            </a:r>
          </a:p>
        </p:txBody>
      </p:sp>
      <p:sp>
        <p:nvSpPr>
          <p:cNvPr id="4" name="Rectangle: Rounded Corners 3">
            <a:extLst>
              <a:ext uri="{FF2B5EF4-FFF2-40B4-BE49-F238E27FC236}">
                <a16:creationId xmlns:a16="http://schemas.microsoft.com/office/drawing/2014/main" id="{6416687C-DEF9-470E-822C-7179588A030A}"/>
              </a:ext>
            </a:extLst>
          </p:cNvPr>
          <p:cNvSpPr/>
          <p:nvPr/>
        </p:nvSpPr>
        <p:spPr>
          <a:xfrm>
            <a:off x="8981546" y="1606330"/>
            <a:ext cx="2411128" cy="791714"/>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1800" b="1" i="0" u="none" strike="noStrike" kern="1200" cap="none" spc="-50" normalizeH="0" baseline="0" noProof="0" dirty="0">
                <a:ln>
                  <a:noFill/>
                </a:ln>
                <a:solidFill>
                  <a:srgbClr val="333333"/>
                </a:solidFill>
                <a:effectLst/>
                <a:uLnTx/>
                <a:uFillTx/>
                <a:latin typeface="Verdana"/>
                <a:ea typeface="+mn-ea"/>
                <a:cs typeface="+mn-cs"/>
              </a:rPr>
              <a:t>Effekter</a:t>
            </a:r>
          </a:p>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1200" b="0" i="0" u="none" strike="noStrike" kern="1200" cap="none" spc="-50" normalizeH="0" baseline="0" noProof="0" dirty="0">
                <a:ln>
                  <a:noFill/>
                </a:ln>
                <a:solidFill>
                  <a:srgbClr val="333333"/>
                </a:solidFill>
                <a:effectLst/>
                <a:uLnTx/>
                <a:uFillTx/>
                <a:latin typeface="Verdana"/>
                <a:ea typeface="+mn-ea"/>
                <a:cs typeface="+mn-cs"/>
              </a:rPr>
              <a:t>Kort, medel och lång sikt</a:t>
            </a:r>
          </a:p>
        </p:txBody>
      </p:sp>
      <p:sp>
        <p:nvSpPr>
          <p:cNvPr id="7" name="Rectangle: Rounded Corners 6">
            <a:extLst>
              <a:ext uri="{FF2B5EF4-FFF2-40B4-BE49-F238E27FC236}">
                <a16:creationId xmlns:a16="http://schemas.microsoft.com/office/drawing/2014/main" id="{FD98AC4D-7CC1-498B-8C3E-C278BE949A9D}"/>
              </a:ext>
            </a:extLst>
          </p:cNvPr>
          <p:cNvSpPr/>
          <p:nvPr/>
        </p:nvSpPr>
        <p:spPr>
          <a:xfrm>
            <a:off x="1198457" y="1606330"/>
            <a:ext cx="2411128" cy="791714"/>
          </a:xfrm>
          <a:prstGeom prst="roundRect">
            <a:avLst/>
          </a:prstGeom>
          <a:solidFill>
            <a:schemeClr val="bg1">
              <a:lumMod val="95000"/>
            </a:schemeClr>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1800" b="1" i="0" u="none" strike="noStrike" kern="1200" cap="none" spc="-50" normalizeH="0" baseline="0" noProof="0" dirty="0">
                <a:ln>
                  <a:noFill/>
                </a:ln>
                <a:solidFill>
                  <a:srgbClr val="333333"/>
                </a:solidFill>
                <a:effectLst/>
                <a:uLnTx/>
                <a:uFillTx/>
                <a:latin typeface="Verdana"/>
                <a:ea typeface="+mn-ea"/>
                <a:cs typeface="+mn-cs"/>
              </a:rPr>
              <a:t>Behov</a:t>
            </a:r>
          </a:p>
        </p:txBody>
      </p:sp>
      <p:sp>
        <p:nvSpPr>
          <p:cNvPr id="6" name="Rectangle: Rounded Corners 5">
            <a:extLst>
              <a:ext uri="{FF2B5EF4-FFF2-40B4-BE49-F238E27FC236}">
                <a16:creationId xmlns:a16="http://schemas.microsoft.com/office/drawing/2014/main" id="{149915D1-75E8-4B9A-8343-C44A841E72A1}"/>
              </a:ext>
            </a:extLst>
          </p:cNvPr>
          <p:cNvSpPr/>
          <p:nvPr/>
        </p:nvSpPr>
        <p:spPr>
          <a:xfrm>
            <a:off x="3792820" y="1606330"/>
            <a:ext cx="2411128" cy="791714"/>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1800" b="1" i="0" u="none" strike="noStrike" kern="1200" cap="none" spc="-50" normalizeH="0" baseline="0" noProof="0" dirty="0">
                <a:ln>
                  <a:noFill/>
                </a:ln>
                <a:solidFill>
                  <a:srgbClr val="333333"/>
                </a:solidFill>
                <a:effectLst/>
                <a:uLnTx/>
                <a:uFillTx/>
                <a:latin typeface="Verdana"/>
                <a:ea typeface="+mn-ea"/>
                <a:cs typeface="+mn-cs"/>
              </a:rPr>
              <a:t>Aktiviteter</a:t>
            </a:r>
          </a:p>
        </p:txBody>
      </p:sp>
      <p:sp>
        <p:nvSpPr>
          <p:cNvPr id="13" name="Isosceles Triangle 12">
            <a:extLst>
              <a:ext uri="{FF2B5EF4-FFF2-40B4-BE49-F238E27FC236}">
                <a16:creationId xmlns:a16="http://schemas.microsoft.com/office/drawing/2014/main" id="{33C59079-A212-40AF-8AEA-5C6FC6BECF08}"/>
              </a:ext>
            </a:extLst>
          </p:cNvPr>
          <p:cNvSpPr/>
          <p:nvPr/>
        </p:nvSpPr>
        <p:spPr>
          <a:xfrm rot="5400000">
            <a:off x="3442107" y="1845517"/>
            <a:ext cx="575267" cy="31334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5" name="Rectangle: Rounded Corners 4">
            <a:extLst>
              <a:ext uri="{FF2B5EF4-FFF2-40B4-BE49-F238E27FC236}">
                <a16:creationId xmlns:a16="http://schemas.microsoft.com/office/drawing/2014/main" id="{A03846C2-BE74-4FA1-8CEE-87DCC8F797AB}"/>
              </a:ext>
            </a:extLst>
          </p:cNvPr>
          <p:cNvSpPr/>
          <p:nvPr/>
        </p:nvSpPr>
        <p:spPr>
          <a:xfrm>
            <a:off x="6387183" y="1606330"/>
            <a:ext cx="2411128" cy="791714"/>
          </a:xfrm>
          <a:prstGeom prst="round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1800" b="1" i="0" u="none" strike="noStrike" kern="1200" cap="none" spc="-50" normalizeH="0" baseline="0" noProof="0" dirty="0">
                <a:ln>
                  <a:noFill/>
                </a:ln>
                <a:solidFill>
                  <a:srgbClr val="333333"/>
                </a:solidFill>
                <a:effectLst/>
                <a:uLnTx/>
                <a:uFillTx/>
                <a:latin typeface="Verdana"/>
                <a:ea typeface="+mn-ea"/>
                <a:cs typeface="+mn-cs"/>
              </a:rPr>
              <a:t>Prestationer</a:t>
            </a:r>
          </a:p>
        </p:txBody>
      </p:sp>
      <p:sp>
        <p:nvSpPr>
          <p:cNvPr id="16" name="TextBox 15">
            <a:extLst>
              <a:ext uri="{FF2B5EF4-FFF2-40B4-BE49-F238E27FC236}">
                <a16:creationId xmlns:a16="http://schemas.microsoft.com/office/drawing/2014/main" id="{3BCDC042-1B93-47B6-8F36-E4505DE7E744}"/>
              </a:ext>
            </a:extLst>
          </p:cNvPr>
          <p:cNvSpPr txBox="1"/>
          <p:nvPr/>
        </p:nvSpPr>
        <p:spPr bwMode="auto">
          <a:xfrm rot="16200000">
            <a:off x="151154" y="3134909"/>
            <a:ext cx="1458231" cy="2768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Definition</a:t>
            </a:r>
          </a:p>
        </p:txBody>
      </p:sp>
      <p:sp>
        <p:nvSpPr>
          <p:cNvPr id="17" name="TextBox 16">
            <a:extLst>
              <a:ext uri="{FF2B5EF4-FFF2-40B4-BE49-F238E27FC236}">
                <a16:creationId xmlns:a16="http://schemas.microsoft.com/office/drawing/2014/main" id="{1ACB1D80-DCF6-4B91-B120-62B027F40939}"/>
              </a:ext>
            </a:extLst>
          </p:cNvPr>
          <p:cNvSpPr txBox="1"/>
          <p:nvPr/>
        </p:nvSpPr>
        <p:spPr bwMode="auto">
          <a:xfrm rot="16200000">
            <a:off x="319406" y="5025329"/>
            <a:ext cx="1121724" cy="2768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063"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Exempel</a:t>
            </a:r>
          </a:p>
        </p:txBody>
      </p:sp>
      <p:sp>
        <p:nvSpPr>
          <p:cNvPr id="12" name="Isosceles Triangle 11">
            <a:extLst>
              <a:ext uri="{FF2B5EF4-FFF2-40B4-BE49-F238E27FC236}">
                <a16:creationId xmlns:a16="http://schemas.microsoft.com/office/drawing/2014/main" id="{6F8682A1-D294-4B87-A5D3-E3CECD1F8ECE}"/>
              </a:ext>
            </a:extLst>
          </p:cNvPr>
          <p:cNvSpPr/>
          <p:nvPr/>
        </p:nvSpPr>
        <p:spPr>
          <a:xfrm rot="5400000">
            <a:off x="6036470" y="1845517"/>
            <a:ext cx="575267" cy="31334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14" name="Isosceles Triangle 13">
            <a:extLst>
              <a:ext uri="{FF2B5EF4-FFF2-40B4-BE49-F238E27FC236}">
                <a16:creationId xmlns:a16="http://schemas.microsoft.com/office/drawing/2014/main" id="{957A9B36-0ADF-4C77-928D-7DCDDCF1DE1D}"/>
              </a:ext>
            </a:extLst>
          </p:cNvPr>
          <p:cNvSpPr/>
          <p:nvPr/>
        </p:nvSpPr>
        <p:spPr>
          <a:xfrm rot="5400000">
            <a:off x="8630833" y="1845517"/>
            <a:ext cx="575267" cy="31334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20" name="Rectangle: Rounded Corners 19">
            <a:extLst>
              <a:ext uri="{FF2B5EF4-FFF2-40B4-BE49-F238E27FC236}">
                <a16:creationId xmlns:a16="http://schemas.microsoft.com/office/drawing/2014/main" id="{979E354B-5923-46B8-84CD-DCB67F77CADB}"/>
              </a:ext>
            </a:extLst>
          </p:cNvPr>
          <p:cNvSpPr/>
          <p:nvPr/>
        </p:nvSpPr>
        <p:spPr>
          <a:xfrm>
            <a:off x="3792548" y="4541221"/>
            <a:ext cx="2411128" cy="1245117"/>
          </a:xfrm>
          <a:prstGeom prst="roundRect">
            <a:avLst>
              <a:gd name="adj" fmla="val 10690"/>
            </a:avLst>
          </a:prstGeom>
          <a:solidFill>
            <a:schemeClr val="bg1">
              <a:lumMod val="95000"/>
            </a:schemeClr>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6996" rtl="0" eaLnBrk="0" fontAlgn="base" latinLnBrk="0" hangingPunct="0">
              <a:lnSpc>
                <a:spcPct val="100000"/>
              </a:lnSpc>
              <a:spcBef>
                <a:spcPct val="50000"/>
              </a:spcBef>
              <a:spcAft>
                <a:spcPts val="1200"/>
              </a:spcAft>
              <a:buClrTx/>
              <a:buSzTx/>
              <a:buFont typeface="Arial" panose="020B0604020202020204" pitchFamily="34" charset="0"/>
              <a:buNone/>
              <a:tabLst/>
              <a:defRPr/>
            </a:pPr>
            <a:r>
              <a:rPr kumimoji="0" lang="sv-SE" sz="1400" b="0" i="0" u="none" strike="noStrike" kern="1200" cap="none" spc="-50" normalizeH="0" baseline="0" noProof="0" dirty="0">
                <a:ln>
                  <a:noFill/>
                </a:ln>
                <a:solidFill>
                  <a:srgbClr val="000000"/>
                </a:solidFill>
                <a:effectLst/>
                <a:uLnTx/>
                <a:uFillTx/>
                <a:latin typeface="Verdana"/>
                <a:ea typeface="+mn-ea"/>
                <a:cs typeface="+mn-cs"/>
              </a:rPr>
              <a:t>Kompetenshöjande insatser för företag genomförs</a:t>
            </a:r>
          </a:p>
        </p:txBody>
      </p:sp>
      <p:sp>
        <p:nvSpPr>
          <p:cNvPr id="46" name="Rectangle: Rounded Corners 45">
            <a:extLst>
              <a:ext uri="{FF2B5EF4-FFF2-40B4-BE49-F238E27FC236}">
                <a16:creationId xmlns:a16="http://schemas.microsoft.com/office/drawing/2014/main" id="{AA0A0C57-6457-457D-AEC1-CAE88B40B7B8}"/>
              </a:ext>
            </a:extLst>
          </p:cNvPr>
          <p:cNvSpPr/>
          <p:nvPr/>
        </p:nvSpPr>
        <p:spPr>
          <a:xfrm>
            <a:off x="8981546" y="4541220"/>
            <a:ext cx="2411128" cy="1599692"/>
          </a:xfrm>
          <a:prstGeom prst="roundRect">
            <a:avLst>
              <a:gd name="adj" fmla="val 11441"/>
            </a:avLst>
          </a:prstGeom>
          <a:solidFill>
            <a:schemeClr val="bg1">
              <a:lumMod val="95000"/>
            </a:schemeClr>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6996"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sv-SE" sz="1400" b="0" i="0" u="none" strike="noStrike" kern="1200" cap="none" spc="-50" normalizeH="0" baseline="0" noProof="0" dirty="0">
                <a:ln>
                  <a:noFill/>
                </a:ln>
                <a:solidFill>
                  <a:srgbClr val="000000"/>
                </a:solidFill>
                <a:effectLst/>
                <a:uLnTx/>
                <a:uFillTx/>
                <a:latin typeface="Verdana"/>
                <a:ea typeface="+mn-ea"/>
                <a:cs typeface="+mn-cs"/>
              </a:rPr>
              <a:t>Ökad kunskap hos deltagande företag.</a:t>
            </a:r>
          </a:p>
          <a:p>
            <a:pPr marL="0" marR="0" lvl="0" indent="0" algn="l" defTabSz="456996"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sv-SE" sz="1400" b="0" i="0" u="none" strike="noStrike" kern="1200" cap="none" spc="-50" normalizeH="0" baseline="0" noProof="0" dirty="0">
                <a:ln>
                  <a:noFill/>
                </a:ln>
                <a:solidFill>
                  <a:srgbClr val="000000"/>
                </a:solidFill>
                <a:effectLst/>
                <a:uLnTx/>
                <a:uFillTx/>
                <a:latin typeface="Verdana"/>
                <a:ea typeface="+mn-ea"/>
                <a:cs typeface="+mn-cs"/>
              </a:rPr>
              <a:t>Företagen omsätter kunskapen i utveckling av nya, innovativa tjänster och produkter</a:t>
            </a:r>
          </a:p>
        </p:txBody>
      </p:sp>
      <p:sp>
        <p:nvSpPr>
          <p:cNvPr id="47" name="Rectangle: Rounded Corners 46">
            <a:extLst>
              <a:ext uri="{FF2B5EF4-FFF2-40B4-BE49-F238E27FC236}">
                <a16:creationId xmlns:a16="http://schemas.microsoft.com/office/drawing/2014/main" id="{35E0C6A3-E777-40B0-83B2-15EA5757F66C}"/>
              </a:ext>
            </a:extLst>
          </p:cNvPr>
          <p:cNvSpPr/>
          <p:nvPr/>
        </p:nvSpPr>
        <p:spPr>
          <a:xfrm>
            <a:off x="6388441" y="4541221"/>
            <a:ext cx="2411128" cy="1245117"/>
          </a:xfrm>
          <a:prstGeom prst="roundRect">
            <a:avLst>
              <a:gd name="adj" fmla="val 9938"/>
            </a:avLst>
          </a:prstGeom>
          <a:solidFill>
            <a:schemeClr val="bg1">
              <a:lumMod val="95000"/>
            </a:schemeClr>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6996" rtl="0" eaLnBrk="0" fontAlgn="base" latinLnBrk="0" hangingPunct="0">
              <a:lnSpc>
                <a:spcPct val="100000"/>
              </a:lnSpc>
              <a:spcBef>
                <a:spcPct val="50000"/>
              </a:spcBef>
              <a:spcAft>
                <a:spcPts val="1200"/>
              </a:spcAft>
              <a:buClrTx/>
              <a:buSzTx/>
              <a:buFont typeface="Arial" panose="020B0604020202020204" pitchFamily="34" charset="0"/>
              <a:buChar char="​"/>
              <a:tabLst/>
              <a:defRPr/>
            </a:pPr>
            <a:r>
              <a:rPr kumimoji="0" lang="sv-SE" sz="1400" b="0" i="0" u="none" strike="noStrike" kern="1200" cap="none" spc="-50" normalizeH="0" baseline="0" noProof="0" dirty="0">
                <a:ln>
                  <a:noFill/>
                </a:ln>
                <a:solidFill>
                  <a:srgbClr val="000000"/>
                </a:solidFill>
                <a:effectLst/>
                <a:uLnTx/>
                <a:uFillTx/>
                <a:latin typeface="Verdana"/>
                <a:ea typeface="+mn-ea"/>
                <a:cs typeface="+mn-cs"/>
              </a:rPr>
              <a:t>50 företagsledare tar del av kompetenshöjande insatser</a:t>
            </a:r>
          </a:p>
        </p:txBody>
      </p:sp>
      <p:sp>
        <p:nvSpPr>
          <p:cNvPr id="48" name="Rectangle: Rounded Corners 47">
            <a:extLst>
              <a:ext uri="{FF2B5EF4-FFF2-40B4-BE49-F238E27FC236}">
                <a16:creationId xmlns:a16="http://schemas.microsoft.com/office/drawing/2014/main" id="{56802FC0-9BB3-4459-9FE5-1222B8493822}"/>
              </a:ext>
            </a:extLst>
          </p:cNvPr>
          <p:cNvSpPr/>
          <p:nvPr/>
        </p:nvSpPr>
        <p:spPr>
          <a:xfrm>
            <a:off x="1197861" y="4541221"/>
            <a:ext cx="2411128" cy="1245117"/>
          </a:xfrm>
          <a:prstGeom prst="roundRect">
            <a:avLst>
              <a:gd name="adj" fmla="val 11441"/>
            </a:avLst>
          </a:prstGeom>
          <a:solidFill>
            <a:schemeClr val="bg1">
              <a:lumMod val="95000"/>
            </a:schemeClr>
          </a:solid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6996" rtl="0" eaLnBrk="0" fontAlgn="base" latinLnBrk="0" hangingPunct="0">
              <a:lnSpc>
                <a:spcPct val="100000"/>
              </a:lnSpc>
              <a:spcBef>
                <a:spcPct val="50000"/>
              </a:spcBef>
              <a:spcAft>
                <a:spcPts val="1200"/>
              </a:spcAft>
              <a:buClrTx/>
              <a:buSzTx/>
              <a:buFont typeface="Arial" panose="020B0604020202020204" pitchFamily="34" charset="0"/>
              <a:buNone/>
              <a:tabLst/>
              <a:defRPr/>
            </a:pPr>
            <a:r>
              <a:rPr kumimoji="0" lang="sv-SE" sz="1400" b="0" i="0" u="none" strike="noStrike" kern="1200" cap="none" spc="-50" normalizeH="0" baseline="0" noProof="0" dirty="0">
                <a:ln>
                  <a:noFill/>
                </a:ln>
                <a:solidFill>
                  <a:srgbClr val="000000"/>
                </a:solidFill>
                <a:effectLst/>
                <a:uLnTx/>
                <a:uFillTx/>
                <a:latin typeface="Verdana"/>
                <a:ea typeface="+mn-ea"/>
                <a:cs typeface="+mn-cs"/>
              </a:rPr>
              <a:t>Behov av ökad innovationsförmåga i näringslivet</a:t>
            </a:r>
          </a:p>
        </p:txBody>
      </p:sp>
      <p:cxnSp>
        <p:nvCxnSpPr>
          <p:cNvPr id="15" name="Connector: Curved 14">
            <a:extLst>
              <a:ext uri="{FF2B5EF4-FFF2-40B4-BE49-F238E27FC236}">
                <a16:creationId xmlns:a16="http://schemas.microsoft.com/office/drawing/2014/main" id="{8B6C7F5E-8536-42F2-A918-D66C7B55B19F}"/>
              </a:ext>
            </a:extLst>
          </p:cNvPr>
          <p:cNvCxnSpPr>
            <a:stCxn id="4" idx="0"/>
            <a:endCxn id="7" idx="0"/>
          </p:cNvCxnSpPr>
          <p:nvPr/>
        </p:nvCxnSpPr>
        <p:spPr>
          <a:xfrm rot="16200000" flipV="1">
            <a:off x="6295567" y="-2285214"/>
            <a:ext cx="12695" cy="7783089"/>
          </a:xfrm>
          <a:prstGeom prst="curvedConnector3">
            <a:avLst>
              <a:gd name="adj1" fmla="val 1800000"/>
            </a:avLst>
          </a:prstGeom>
          <a:ln w="571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Isosceles Triangle 54">
            <a:extLst>
              <a:ext uri="{FF2B5EF4-FFF2-40B4-BE49-F238E27FC236}">
                <a16:creationId xmlns:a16="http://schemas.microsoft.com/office/drawing/2014/main" id="{5C4EB461-52E4-4959-B143-1BC89406F50B}"/>
              </a:ext>
            </a:extLst>
          </p:cNvPr>
          <p:cNvSpPr/>
          <p:nvPr/>
        </p:nvSpPr>
        <p:spPr>
          <a:xfrm rot="5400000">
            <a:off x="3442107" y="5017400"/>
            <a:ext cx="575267" cy="31334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56" name="Isosceles Triangle 55">
            <a:extLst>
              <a:ext uri="{FF2B5EF4-FFF2-40B4-BE49-F238E27FC236}">
                <a16:creationId xmlns:a16="http://schemas.microsoft.com/office/drawing/2014/main" id="{1582D414-3981-4DC6-96A7-C83D54CDAB9E}"/>
              </a:ext>
            </a:extLst>
          </p:cNvPr>
          <p:cNvSpPr/>
          <p:nvPr/>
        </p:nvSpPr>
        <p:spPr>
          <a:xfrm rot="5400000">
            <a:off x="6036470" y="5017400"/>
            <a:ext cx="575267" cy="31334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57" name="Isosceles Triangle 56">
            <a:extLst>
              <a:ext uri="{FF2B5EF4-FFF2-40B4-BE49-F238E27FC236}">
                <a16:creationId xmlns:a16="http://schemas.microsoft.com/office/drawing/2014/main" id="{967F14D7-CCBA-4992-B5DA-EAEB52140BC0}"/>
              </a:ext>
            </a:extLst>
          </p:cNvPr>
          <p:cNvSpPr/>
          <p:nvPr/>
        </p:nvSpPr>
        <p:spPr>
          <a:xfrm rot="5400000">
            <a:off x="8630833" y="5017400"/>
            <a:ext cx="575267" cy="31334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3" name="Slide Number Placeholder 2">
            <a:extLst>
              <a:ext uri="{FF2B5EF4-FFF2-40B4-BE49-F238E27FC236}">
                <a16:creationId xmlns:a16="http://schemas.microsoft.com/office/drawing/2014/main" id="{7552017E-D30D-48DB-9B78-CF71297F74DB}"/>
              </a:ext>
            </a:extLst>
          </p:cNvPr>
          <p:cNvSpPr>
            <a:spLocks noGrp="1"/>
          </p:cNvSpPr>
          <p:nvPr>
            <p:ph type="sldNum" sz="quarter" idx="10"/>
          </p:nvPr>
        </p:nvSpPr>
        <p:spPr/>
        <p:txBody>
          <a:bodyPr/>
          <a:lstStyle/>
          <a:p>
            <a:fld id="{31421AFA-3AE7-4CEA-BC9B-447859BED57B}" type="slidenum">
              <a:rPr lang="sv-SE" smtClean="0"/>
              <a:pPr/>
              <a:t>7</a:t>
            </a:fld>
            <a:endParaRPr lang="sv-SE" dirty="0"/>
          </a:p>
        </p:txBody>
      </p:sp>
    </p:spTree>
    <p:extLst>
      <p:ext uri="{BB962C8B-B14F-4D97-AF65-F5344CB8AC3E}">
        <p14:creationId xmlns:p14="http://schemas.microsoft.com/office/powerpoint/2010/main" val="132715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2" grpId="0" animBg="1"/>
      <p:bldP spid="41" grpId="0" animBg="1"/>
      <p:bldP spid="16" grpId="0"/>
      <p:bldP spid="17" grpId="0"/>
      <p:bldP spid="20" grpId="0" animBg="1"/>
      <p:bldP spid="46" grpId="0" animBg="1"/>
      <p:bldP spid="47" grpId="0" animBg="1"/>
      <p:bldP spid="48" grpId="0" animBg="1"/>
      <p:bldP spid="55" grpId="0" animBg="1"/>
      <p:bldP spid="56"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ABD64582-3CA7-4B35-8960-7C058AC20F65}"/>
              </a:ext>
            </a:extLst>
          </p:cNvPr>
          <p:cNvSpPr/>
          <p:nvPr/>
        </p:nvSpPr>
        <p:spPr>
          <a:xfrm>
            <a:off x="-1" y="4618919"/>
            <a:ext cx="12190413" cy="1252460"/>
          </a:xfrm>
          <a:prstGeom prst="rect">
            <a:avLst/>
          </a:prstGeom>
          <a:solidFill>
            <a:srgbClr val="E6F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FFFFFF"/>
              </a:solidFill>
              <a:effectLst/>
              <a:uLnTx/>
              <a:uFillTx/>
              <a:latin typeface="Verdana"/>
              <a:ea typeface="+mn-ea"/>
              <a:cs typeface="+mn-cs"/>
            </a:endParaRPr>
          </a:p>
        </p:txBody>
      </p:sp>
      <p:sp>
        <p:nvSpPr>
          <p:cNvPr id="78" name="Rectangle 77">
            <a:extLst>
              <a:ext uri="{FF2B5EF4-FFF2-40B4-BE49-F238E27FC236}">
                <a16:creationId xmlns:a16="http://schemas.microsoft.com/office/drawing/2014/main" id="{DF3E70AF-EE1B-4648-AD63-B59A12AF474D}"/>
              </a:ext>
            </a:extLst>
          </p:cNvPr>
          <p:cNvSpPr/>
          <p:nvPr/>
        </p:nvSpPr>
        <p:spPr>
          <a:xfrm>
            <a:off x="0" y="2200274"/>
            <a:ext cx="12190413" cy="1252461"/>
          </a:xfrm>
          <a:prstGeom prst="rect">
            <a:avLst/>
          </a:prstGeom>
          <a:solidFill>
            <a:srgbClr val="E6F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FFFFFF"/>
              </a:solidFill>
              <a:effectLst/>
              <a:uLnTx/>
              <a:uFillTx/>
              <a:latin typeface="Verdana"/>
              <a:ea typeface="+mn-ea"/>
              <a:cs typeface="+mn-cs"/>
            </a:endParaRPr>
          </a:p>
        </p:txBody>
      </p:sp>
      <p:sp>
        <p:nvSpPr>
          <p:cNvPr id="14" name="Rectangle: Rounded Corners 13">
            <a:extLst>
              <a:ext uri="{FF2B5EF4-FFF2-40B4-BE49-F238E27FC236}">
                <a16:creationId xmlns:a16="http://schemas.microsoft.com/office/drawing/2014/main" id="{0CACDCCE-9B0D-47C9-AE9F-06102C657286}"/>
              </a:ext>
            </a:extLst>
          </p:cNvPr>
          <p:cNvSpPr/>
          <p:nvPr/>
        </p:nvSpPr>
        <p:spPr>
          <a:xfrm>
            <a:off x="8705850" y="247650"/>
            <a:ext cx="2819400" cy="1681923"/>
          </a:xfrm>
          <a:prstGeom prst="roundRect">
            <a:avLst/>
          </a:prstGeom>
          <a:solidFill>
            <a:srgbClr val="CAE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Andra vanliga namn på en programteori:</a:t>
            </a:r>
          </a:p>
          <a:p>
            <a:pPr marL="285750" marR="0" lvl="0" indent="-285750" algn="l" defTabSz="457189"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900" b="0" i="0" u="none" strike="noStrike" kern="1200" cap="none" spc="-50" normalizeH="0" baseline="0" noProof="0" dirty="0">
                <a:ln>
                  <a:noFill/>
                </a:ln>
                <a:solidFill>
                  <a:srgbClr val="333333"/>
                </a:solidFill>
                <a:effectLst/>
                <a:uLnTx/>
                <a:uFillTx/>
                <a:latin typeface="Verdana"/>
                <a:ea typeface="+mn-ea"/>
                <a:cs typeface="+mn-cs"/>
              </a:rPr>
              <a:t>Förändringsteori</a:t>
            </a:r>
          </a:p>
          <a:p>
            <a:pPr marL="285750" marR="0" lvl="0" indent="-285750" algn="l" defTabSz="457189"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900" b="0" i="0" u="none" strike="noStrike" kern="1200" cap="none" spc="-50" normalizeH="0" baseline="0" noProof="0" dirty="0">
                <a:ln>
                  <a:noFill/>
                </a:ln>
                <a:solidFill>
                  <a:srgbClr val="333333"/>
                </a:solidFill>
                <a:effectLst/>
                <a:uLnTx/>
                <a:uFillTx/>
                <a:latin typeface="Verdana"/>
                <a:ea typeface="+mn-ea"/>
                <a:cs typeface="+mn-cs"/>
              </a:rPr>
              <a:t>Effektlogik</a:t>
            </a:r>
          </a:p>
          <a:p>
            <a:pPr marL="285750" marR="0" lvl="0" indent="-285750" algn="l" defTabSz="457189"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900" b="0" i="0" u="none" strike="noStrike" kern="1200" cap="none" spc="-50" normalizeH="0" baseline="0" noProof="0" dirty="0">
                <a:ln>
                  <a:noFill/>
                </a:ln>
                <a:solidFill>
                  <a:srgbClr val="333333"/>
                </a:solidFill>
                <a:effectLst/>
                <a:uLnTx/>
                <a:uFillTx/>
                <a:latin typeface="Verdana"/>
                <a:ea typeface="+mn-ea"/>
                <a:cs typeface="+mn-cs"/>
              </a:rPr>
              <a:t>Insatslogik</a:t>
            </a:r>
          </a:p>
          <a:p>
            <a:pPr marL="285750" marR="0" lvl="0" indent="-285750" algn="l" defTabSz="457189"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900" b="0" i="0" u="none" strike="noStrike" kern="1200" cap="none" spc="-50" normalizeH="0" baseline="0" noProof="0" dirty="0">
                <a:ln>
                  <a:noFill/>
                </a:ln>
                <a:solidFill>
                  <a:srgbClr val="333333"/>
                </a:solidFill>
                <a:effectLst/>
                <a:uLnTx/>
                <a:uFillTx/>
                <a:latin typeface="Verdana"/>
                <a:ea typeface="+mn-ea"/>
                <a:cs typeface="+mn-cs"/>
              </a:rPr>
              <a:t>Effektkedja</a:t>
            </a:r>
          </a:p>
          <a:p>
            <a:pPr marL="285750" marR="0" lvl="0" indent="-285750" algn="l" defTabSz="457189"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900" b="0" i="0" u="none" strike="noStrike" kern="1200" cap="none" spc="-50" normalizeH="0" baseline="0" noProof="0" dirty="0">
                <a:ln>
                  <a:noFill/>
                </a:ln>
                <a:solidFill>
                  <a:srgbClr val="333333"/>
                </a:solidFill>
                <a:effectLst/>
                <a:uLnTx/>
                <a:uFillTx/>
                <a:latin typeface="Verdana"/>
                <a:ea typeface="+mn-ea"/>
                <a:cs typeface="+mn-cs"/>
              </a:rPr>
              <a:t>Interventionslogik</a:t>
            </a:r>
          </a:p>
          <a:p>
            <a:pPr marL="285750" marR="0" lvl="0" indent="-285750" algn="l" defTabSz="457189"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sv-SE" sz="900" b="0" i="0" u="none" strike="noStrike" kern="1200" cap="none" spc="-50" normalizeH="0" baseline="0" noProof="0" dirty="0">
                <a:ln>
                  <a:noFill/>
                </a:ln>
                <a:solidFill>
                  <a:srgbClr val="333333"/>
                </a:solidFill>
                <a:effectLst/>
                <a:uLnTx/>
                <a:uFillTx/>
                <a:latin typeface="Verdana"/>
                <a:ea typeface="+mn-ea"/>
                <a:cs typeface="+mn-cs"/>
              </a:rPr>
              <a:t>Verksamhetslogik </a:t>
            </a:r>
          </a:p>
        </p:txBody>
      </p:sp>
      <p:sp>
        <p:nvSpPr>
          <p:cNvPr id="26" name="TextBox 25">
            <a:extLst>
              <a:ext uri="{FF2B5EF4-FFF2-40B4-BE49-F238E27FC236}">
                <a16:creationId xmlns:a16="http://schemas.microsoft.com/office/drawing/2014/main" id="{EEBFA3B3-3529-4624-98CD-7F54371156CE}"/>
              </a:ext>
            </a:extLst>
          </p:cNvPr>
          <p:cNvSpPr txBox="1"/>
          <p:nvPr/>
        </p:nvSpPr>
        <p:spPr bwMode="auto">
          <a:xfrm>
            <a:off x="762788" y="2294173"/>
            <a:ext cx="8155115" cy="169277"/>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100" b="1" i="0" u="none" strike="noStrike" kern="1200" cap="none" spc="0" normalizeH="0" baseline="0" noProof="0" dirty="0" err="1">
                <a:ln>
                  <a:noFill/>
                </a:ln>
                <a:solidFill>
                  <a:srgbClr val="333333"/>
                </a:solidFill>
                <a:effectLst/>
                <a:uLnTx/>
                <a:uFillTx/>
                <a:latin typeface="Verdana"/>
                <a:ea typeface="Verdana" pitchFamily="34" charset="0"/>
                <a:cs typeface="Verdana" pitchFamily="34" charset="0"/>
              </a:rPr>
              <a:t>ESV:s</a:t>
            </a:r>
            <a:r>
              <a:rPr kumimoji="0" lang="sv-SE" sz="1100" b="1"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 terminologi som även används i nationellt uppföljningssystem för anslag 1:1 </a:t>
            </a:r>
          </a:p>
        </p:txBody>
      </p:sp>
      <p:sp>
        <p:nvSpPr>
          <p:cNvPr id="38" name="TextBox 37">
            <a:extLst>
              <a:ext uri="{FF2B5EF4-FFF2-40B4-BE49-F238E27FC236}">
                <a16:creationId xmlns:a16="http://schemas.microsoft.com/office/drawing/2014/main" id="{509537C5-AD39-4A11-8554-6335B8479800}"/>
              </a:ext>
            </a:extLst>
          </p:cNvPr>
          <p:cNvSpPr txBox="1"/>
          <p:nvPr/>
        </p:nvSpPr>
        <p:spPr bwMode="auto">
          <a:xfrm>
            <a:off x="762788" y="3687982"/>
            <a:ext cx="9154878" cy="169277"/>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Terminologi som använts av flera regioner i Reglabs </a:t>
            </a:r>
            <a:r>
              <a:rPr kumimoji="0" lang="sv-SE" sz="1100" b="1" i="0" u="none" strike="noStrike" kern="1200" cap="none" spc="0" normalizeH="0" baseline="0" noProof="0" dirty="0" err="1">
                <a:ln>
                  <a:noFill/>
                </a:ln>
                <a:solidFill>
                  <a:srgbClr val="333333"/>
                </a:solidFill>
                <a:effectLst/>
                <a:uLnTx/>
                <a:uFillTx/>
                <a:latin typeface="Verdana"/>
                <a:ea typeface="Verdana" pitchFamily="34" charset="0"/>
                <a:cs typeface="Verdana" pitchFamily="34" charset="0"/>
              </a:rPr>
              <a:t>lärprojekt</a:t>
            </a:r>
            <a:r>
              <a:rPr kumimoji="0" lang="sv-SE" sz="1100" b="1"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 </a:t>
            </a:r>
            <a:r>
              <a:rPr kumimoji="0" lang="sv-SE" sz="1100" b="1" i="1"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Regionala resultat</a:t>
            </a:r>
          </a:p>
        </p:txBody>
      </p:sp>
      <p:sp>
        <p:nvSpPr>
          <p:cNvPr id="51" name="TextBox 50">
            <a:extLst>
              <a:ext uri="{FF2B5EF4-FFF2-40B4-BE49-F238E27FC236}">
                <a16:creationId xmlns:a16="http://schemas.microsoft.com/office/drawing/2014/main" id="{B2E9DD89-1524-4DA7-92B4-BBD041DC5E6B}"/>
              </a:ext>
            </a:extLst>
          </p:cNvPr>
          <p:cNvSpPr txBox="1"/>
          <p:nvPr/>
        </p:nvSpPr>
        <p:spPr bwMode="auto">
          <a:xfrm>
            <a:off x="762788" y="4857193"/>
            <a:ext cx="9199846" cy="169277"/>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100" b="1"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Terminologi som EU-kommissionen använder som exempel för att beskriva en interventionslogik (delvis förenklad)</a:t>
            </a:r>
          </a:p>
        </p:txBody>
      </p:sp>
      <p:grpSp>
        <p:nvGrpSpPr>
          <p:cNvPr id="77" name="Group 76">
            <a:extLst>
              <a:ext uri="{FF2B5EF4-FFF2-40B4-BE49-F238E27FC236}">
                <a16:creationId xmlns:a16="http://schemas.microsoft.com/office/drawing/2014/main" id="{A6139D84-9E6B-423E-A598-3BBCF6427535}"/>
              </a:ext>
            </a:extLst>
          </p:cNvPr>
          <p:cNvGrpSpPr/>
          <p:nvPr/>
        </p:nvGrpSpPr>
        <p:grpSpPr>
          <a:xfrm>
            <a:off x="762788" y="2545228"/>
            <a:ext cx="10458385" cy="644979"/>
            <a:chOff x="1314643" y="2394180"/>
            <a:chExt cx="10458385" cy="644979"/>
          </a:xfrm>
        </p:grpSpPr>
        <p:sp>
          <p:nvSpPr>
            <p:cNvPr id="2" name="Rectangle: Rounded Corners 1">
              <a:extLst>
                <a:ext uri="{FF2B5EF4-FFF2-40B4-BE49-F238E27FC236}">
                  <a16:creationId xmlns:a16="http://schemas.microsoft.com/office/drawing/2014/main" id="{6F6B5DA2-7C8C-4F05-BA94-272233574796}"/>
                </a:ext>
              </a:extLst>
            </p:cNvPr>
            <p:cNvSpPr/>
            <p:nvPr/>
          </p:nvSpPr>
          <p:spPr>
            <a:xfrm>
              <a:off x="9027762" y="2394180"/>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Effekter medellång sikt</a:t>
              </a:r>
            </a:p>
          </p:txBody>
        </p:sp>
        <p:sp>
          <p:nvSpPr>
            <p:cNvPr id="3" name="Rectangle: Rounded Corners 2">
              <a:extLst>
                <a:ext uri="{FF2B5EF4-FFF2-40B4-BE49-F238E27FC236}">
                  <a16:creationId xmlns:a16="http://schemas.microsoft.com/office/drawing/2014/main" id="{BE2E23D7-410C-416B-95E2-427CF3F24B0C}"/>
                </a:ext>
              </a:extLst>
            </p:cNvPr>
            <p:cNvSpPr/>
            <p:nvPr/>
          </p:nvSpPr>
          <p:spPr>
            <a:xfrm>
              <a:off x="5942684" y="2394180"/>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Prestationer</a:t>
              </a:r>
            </a:p>
          </p:txBody>
        </p:sp>
        <p:sp>
          <p:nvSpPr>
            <p:cNvPr id="4" name="Rectangle: Rounded Corners 3">
              <a:extLst>
                <a:ext uri="{FF2B5EF4-FFF2-40B4-BE49-F238E27FC236}">
                  <a16:creationId xmlns:a16="http://schemas.microsoft.com/office/drawing/2014/main" id="{680CDC2C-9367-4189-BACF-93E8347C498D}"/>
                </a:ext>
              </a:extLst>
            </p:cNvPr>
            <p:cNvSpPr/>
            <p:nvPr/>
          </p:nvSpPr>
          <p:spPr>
            <a:xfrm>
              <a:off x="4400145" y="2394180"/>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Aktiviteter</a:t>
              </a:r>
            </a:p>
          </p:txBody>
        </p:sp>
        <p:sp>
          <p:nvSpPr>
            <p:cNvPr id="5" name="Rectangle: Rounded Corners 4">
              <a:extLst>
                <a:ext uri="{FF2B5EF4-FFF2-40B4-BE49-F238E27FC236}">
                  <a16:creationId xmlns:a16="http://schemas.microsoft.com/office/drawing/2014/main" id="{6911C3CE-F9D5-4AA0-A3CE-7E28CD0174EE}"/>
                </a:ext>
              </a:extLst>
            </p:cNvPr>
            <p:cNvSpPr/>
            <p:nvPr/>
          </p:nvSpPr>
          <p:spPr>
            <a:xfrm>
              <a:off x="1314643" y="2394180"/>
              <a:ext cx="1251127"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Behov</a:t>
              </a:r>
            </a:p>
          </p:txBody>
        </p:sp>
        <p:sp>
          <p:nvSpPr>
            <p:cNvPr id="6" name="Rectangle: Rounded Corners 5">
              <a:extLst>
                <a:ext uri="{FF2B5EF4-FFF2-40B4-BE49-F238E27FC236}">
                  <a16:creationId xmlns:a16="http://schemas.microsoft.com/office/drawing/2014/main" id="{366A3F44-A7DD-4684-9D6C-52940815A29A}"/>
                </a:ext>
              </a:extLst>
            </p:cNvPr>
            <p:cNvSpPr/>
            <p:nvPr/>
          </p:nvSpPr>
          <p:spPr>
            <a:xfrm>
              <a:off x="7485223" y="2394180"/>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Effekter kort sikt</a:t>
              </a:r>
            </a:p>
          </p:txBody>
        </p:sp>
        <p:sp>
          <p:nvSpPr>
            <p:cNvPr id="7" name="Rectangle: Rounded Corners 6">
              <a:extLst>
                <a:ext uri="{FF2B5EF4-FFF2-40B4-BE49-F238E27FC236}">
                  <a16:creationId xmlns:a16="http://schemas.microsoft.com/office/drawing/2014/main" id="{71B14ED6-6AAE-49D6-90DE-5923C16A5A8D}"/>
                </a:ext>
              </a:extLst>
            </p:cNvPr>
            <p:cNvSpPr/>
            <p:nvPr/>
          </p:nvSpPr>
          <p:spPr>
            <a:xfrm>
              <a:off x="10570298" y="2394180"/>
              <a:ext cx="1202728"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Effekter lång sikt</a:t>
              </a:r>
            </a:p>
          </p:txBody>
        </p:sp>
        <p:sp>
          <p:nvSpPr>
            <p:cNvPr id="8" name="Isosceles Triangle 7">
              <a:extLst>
                <a:ext uri="{FF2B5EF4-FFF2-40B4-BE49-F238E27FC236}">
                  <a16:creationId xmlns:a16="http://schemas.microsoft.com/office/drawing/2014/main" id="{CA11DF83-2C0D-41D7-8DA3-F4039E7AA06C}"/>
                </a:ext>
              </a:extLst>
            </p:cNvPr>
            <p:cNvSpPr/>
            <p:nvPr/>
          </p:nvSpPr>
          <p:spPr>
            <a:xfrm rot="5400000">
              <a:off x="4117181" y="2464268"/>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9" name="Isosceles Triangle 8">
              <a:extLst>
                <a:ext uri="{FF2B5EF4-FFF2-40B4-BE49-F238E27FC236}">
                  <a16:creationId xmlns:a16="http://schemas.microsoft.com/office/drawing/2014/main" id="{D811719F-AA70-4889-97C7-0E2FE0A64093}"/>
                </a:ext>
              </a:extLst>
            </p:cNvPr>
            <p:cNvSpPr/>
            <p:nvPr/>
          </p:nvSpPr>
          <p:spPr>
            <a:xfrm rot="5400000">
              <a:off x="5659720" y="2464268"/>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10" name="Isosceles Triangle 9">
              <a:extLst>
                <a:ext uri="{FF2B5EF4-FFF2-40B4-BE49-F238E27FC236}">
                  <a16:creationId xmlns:a16="http://schemas.microsoft.com/office/drawing/2014/main" id="{40A2BAA4-EB0B-4455-8CB5-73552CD4856E}"/>
                </a:ext>
              </a:extLst>
            </p:cNvPr>
            <p:cNvSpPr/>
            <p:nvPr/>
          </p:nvSpPr>
          <p:spPr>
            <a:xfrm rot="5400000">
              <a:off x="7202259" y="2464268"/>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11" name="Isosceles Triangle 10">
              <a:extLst>
                <a:ext uri="{FF2B5EF4-FFF2-40B4-BE49-F238E27FC236}">
                  <a16:creationId xmlns:a16="http://schemas.microsoft.com/office/drawing/2014/main" id="{E3C4F3EC-C10A-4EBD-9D32-37BEBD40F58F}"/>
                </a:ext>
              </a:extLst>
            </p:cNvPr>
            <p:cNvSpPr/>
            <p:nvPr/>
          </p:nvSpPr>
          <p:spPr>
            <a:xfrm rot="5400000">
              <a:off x="8744798" y="2464268"/>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12" name="Isosceles Triangle 11">
              <a:extLst>
                <a:ext uri="{FF2B5EF4-FFF2-40B4-BE49-F238E27FC236}">
                  <a16:creationId xmlns:a16="http://schemas.microsoft.com/office/drawing/2014/main" id="{F1C755AC-1BDB-4B42-B621-16FFF32619A2}"/>
                </a:ext>
              </a:extLst>
            </p:cNvPr>
            <p:cNvSpPr/>
            <p:nvPr/>
          </p:nvSpPr>
          <p:spPr>
            <a:xfrm rot="5400000">
              <a:off x="10287337" y="2464268"/>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D3D4F7E8-F6C6-4C66-91E5-A06DEF8BA382}"/>
                </a:ext>
              </a:extLst>
            </p:cNvPr>
            <p:cNvSpPr txBox="1"/>
            <p:nvPr/>
          </p:nvSpPr>
          <p:spPr bwMode="auto">
            <a:xfrm>
              <a:off x="2857394" y="2742442"/>
              <a:ext cx="1486939" cy="10772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None/>
                <a:tabLst/>
                <a:defRPr/>
              </a:pPr>
              <a:r>
                <a:rPr kumimoji="0" lang="sv-SE" sz="7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*Används ej i uppföljning av 1:1</a:t>
              </a:r>
            </a:p>
          </p:txBody>
        </p:sp>
        <p:sp>
          <p:nvSpPr>
            <p:cNvPr id="52" name="Right Brace 51">
              <a:extLst>
                <a:ext uri="{FF2B5EF4-FFF2-40B4-BE49-F238E27FC236}">
                  <a16:creationId xmlns:a16="http://schemas.microsoft.com/office/drawing/2014/main" id="{5A70E95C-FD00-4AD1-8C8B-015825510155}"/>
                </a:ext>
              </a:extLst>
            </p:cNvPr>
            <p:cNvSpPr/>
            <p:nvPr/>
          </p:nvSpPr>
          <p:spPr>
            <a:xfrm rot="5400000">
              <a:off x="8771897" y="-116264"/>
              <a:ext cx="186328" cy="5815934"/>
            </a:xfrm>
            <a:prstGeom prst="rightBrace">
              <a:avLst/>
            </a:prstGeom>
            <a:ln w="9525">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53" name="TextBox 52">
              <a:extLst>
                <a:ext uri="{FF2B5EF4-FFF2-40B4-BE49-F238E27FC236}">
                  <a16:creationId xmlns:a16="http://schemas.microsoft.com/office/drawing/2014/main" id="{4531ED73-C29D-4CAD-A58D-F465FEDE00C8}"/>
                </a:ext>
              </a:extLst>
            </p:cNvPr>
            <p:cNvSpPr txBox="1"/>
            <p:nvPr/>
          </p:nvSpPr>
          <p:spPr bwMode="auto">
            <a:xfrm>
              <a:off x="7946107" y="2916048"/>
              <a:ext cx="1837908" cy="12311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8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Resultat på olika lång sikt</a:t>
              </a:r>
            </a:p>
          </p:txBody>
        </p:sp>
        <p:sp>
          <p:nvSpPr>
            <p:cNvPr id="69" name="Rectangle: Rounded Corners 68">
              <a:extLst>
                <a:ext uri="{FF2B5EF4-FFF2-40B4-BE49-F238E27FC236}">
                  <a16:creationId xmlns:a16="http://schemas.microsoft.com/office/drawing/2014/main" id="{07CCCBC5-A157-482A-BE6C-AFB1EB6CE56B}"/>
                </a:ext>
              </a:extLst>
            </p:cNvPr>
            <p:cNvSpPr/>
            <p:nvPr/>
          </p:nvSpPr>
          <p:spPr>
            <a:xfrm>
              <a:off x="2857394" y="2394180"/>
              <a:ext cx="1251127"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Resurser*</a:t>
              </a:r>
            </a:p>
          </p:txBody>
        </p:sp>
        <p:sp>
          <p:nvSpPr>
            <p:cNvPr id="70" name="Isosceles Triangle 69">
              <a:extLst>
                <a:ext uri="{FF2B5EF4-FFF2-40B4-BE49-F238E27FC236}">
                  <a16:creationId xmlns:a16="http://schemas.microsoft.com/office/drawing/2014/main" id="{DF3EB570-1BCF-44AC-95CF-58EC34F374E5}"/>
                </a:ext>
              </a:extLst>
            </p:cNvPr>
            <p:cNvSpPr/>
            <p:nvPr/>
          </p:nvSpPr>
          <p:spPr>
            <a:xfrm rot="5400000">
              <a:off x="2574430" y="2464268"/>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grpSp>
      <p:grpSp>
        <p:nvGrpSpPr>
          <p:cNvPr id="76" name="Group 75">
            <a:extLst>
              <a:ext uri="{FF2B5EF4-FFF2-40B4-BE49-F238E27FC236}">
                <a16:creationId xmlns:a16="http://schemas.microsoft.com/office/drawing/2014/main" id="{BC824B19-EDFE-4C20-8F92-3293E696462C}"/>
              </a:ext>
            </a:extLst>
          </p:cNvPr>
          <p:cNvGrpSpPr/>
          <p:nvPr/>
        </p:nvGrpSpPr>
        <p:grpSpPr>
          <a:xfrm>
            <a:off x="762788" y="3912501"/>
            <a:ext cx="10458383" cy="320176"/>
            <a:chOff x="1314643" y="3428078"/>
            <a:chExt cx="10458383" cy="320176"/>
          </a:xfrm>
        </p:grpSpPr>
        <p:sp>
          <p:nvSpPr>
            <p:cNvPr id="15" name="Rectangle: Rounded Corners 14">
              <a:extLst>
                <a:ext uri="{FF2B5EF4-FFF2-40B4-BE49-F238E27FC236}">
                  <a16:creationId xmlns:a16="http://schemas.microsoft.com/office/drawing/2014/main" id="{80D4ED17-E917-4BCC-B997-0604E4DE17B3}"/>
                </a:ext>
              </a:extLst>
            </p:cNvPr>
            <p:cNvSpPr/>
            <p:nvPr/>
          </p:nvSpPr>
          <p:spPr>
            <a:xfrm>
              <a:off x="9027762" y="3428078"/>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Kortsiktiga samhällseffekter</a:t>
              </a:r>
            </a:p>
          </p:txBody>
        </p:sp>
        <p:sp>
          <p:nvSpPr>
            <p:cNvPr id="16" name="Rectangle: Rounded Corners 15">
              <a:extLst>
                <a:ext uri="{FF2B5EF4-FFF2-40B4-BE49-F238E27FC236}">
                  <a16:creationId xmlns:a16="http://schemas.microsoft.com/office/drawing/2014/main" id="{AEC18361-0C4B-4C8C-A3B0-37A158B19F4D}"/>
                </a:ext>
              </a:extLst>
            </p:cNvPr>
            <p:cNvSpPr/>
            <p:nvPr/>
          </p:nvSpPr>
          <p:spPr>
            <a:xfrm>
              <a:off x="5942684" y="3428078"/>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Prestationer</a:t>
              </a:r>
            </a:p>
          </p:txBody>
        </p:sp>
        <p:sp>
          <p:nvSpPr>
            <p:cNvPr id="17" name="Rectangle: Rounded Corners 16">
              <a:extLst>
                <a:ext uri="{FF2B5EF4-FFF2-40B4-BE49-F238E27FC236}">
                  <a16:creationId xmlns:a16="http://schemas.microsoft.com/office/drawing/2014/main" id="{45B34CBD-3D4D-4FEA-A86C-D225F09124D0}"/>
                </a:ext>
              </a:extLst>
            </p:cNvPr>
            <p:cNvSpPr/>
            <p:nvPr/>
          </p:nvSpPr>
          <p:spPr>
            <a:xfrm>
              <a:off x="4400145" y="3428078"/>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Aktiviteter</a:t>
              </a:r>
            </a:p>
          </p:txBody>
        </p:sp>
        <p:sp>
          <p:nvSpPr>
            <p:cNvPr id="18" name="Rectangle: Rounded Corners 17">
              <a:extLst>
                <a:ext uri="{FF2B5EF4-FFF2-40B4-BE49-F238E27FC236}">
                  <a16:creationId xmlns:a16="http://schemas.microsoft.com/office/drawing/2014/main" id="{A0689A3B-C6DA-4B50-B85D-AA618B567E9D}"/>
                </a:ext>
              </a:extLst>
            </p:cNvPr>
            <p:cNvSpPr/>
            <p:nvPr/>
          </p:nvSpPr>
          <p:spPr>
            <a:xfrm>
              <a:off x="2857394" y="3428078"/>
              <a:ext cx="1251127"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Resurser</a:t>
              </a:r>
            </a:p>
          </p:txBody>
        </p:sp>
        <p:sp>
          <p:nvSpPr>
            <p:cNvPr id="19" name="Rectangle: Rounded Corners 18">
              <a:extLst>
                <a:ext uri="{FF2B5EF4-FFF2-40B4-BE49-F238E27FC236}">
                  <a16:creationId xmlns:a16="http://schemas.microsoft.com/office/drawing/2014/main" id="{239DC821-6424-4ACC-B2DB-983F897F146F}"/>
                </a:ext>
              </a:extLst>
            </p:cNvPr>
            <p:cNvSpPr/>
            <p:nvPr/>
          </p:nvSpPr>
          <p:spPr>
            <a:xfrm>
              <a:off x="7485223" y="3428078"/>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Utfall</a:t>
              </a:r>
            </a:p>
          </p:txBody>
        </p:sp>
        <p:sp>
          <p:nvSpPr>
            <p:cNvPr id="20" name="Rectangle: Rounded Corners 19">
              <a:extLst>
                <a:ext uri="{FF2B5EF4-FFF2-40B4-BE49-F238E27FC236}">
                  <a16:creationId xmlns:a16="http://schemas.microsoft.com/office/drawing/2014/main" id="{3F1BB097-6BEA-4B53-B7E6-3CBB3EC714A4}"/>
                </a:ext>
              </a:extLst>
            </p:cNvPr>
            <p:cNvSpPr/>
            <p:nvPr/>
          </p:nvSpPr>
          <p:spPr>
            <a:xfrm>
              <a:off x="10570298" y="3428078"/>
              <a:ext cx="1202728"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Långsiktiga samhällseffekter</a:t>
              </a:r>
            </a:p>
          </p:txBody>
        </p:sp>
        <p:sp>
          <p:nvSpPr>
            <p:cNvPr id="21" name="Isosceles Triangle 20">
              <a:extLst>
                <a:ext uri="{FF2B5EF4-FFF2-40B4-BE49-F238E27FC236}">
                  <a16:creationId xmlns:a16="http://schemas.microsoft.com/office/drawing/2014/main" id="{60565CE5-AFDC-48DE-9E5D-5F05DB77B47C}"/>
                </a:ext>
              </a:extLst>
            </p:cNvPr>
            <p:cNvSpPr/>
            <p:nvPr/>
          </p:nvSpPr>
          <p:spPr>
            <a:xfrm rot="5400000">
              <a:off x="4117181" y="3498166"/>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22" name="Isosceles Triangle 21">
              <a:extLst>
                <a:ext uri="{FF2B5EF4-FFF2-40B4-BE49-F238E27FC236}">
                  <a16:creationId xmlns:a16="http://schemas.microsoft.com/office/drawing/2014/main" id="{D415FB15-415F-43FE-BCD9-C7BFD3FBF161}"/>
                </a:ext>
              </a:extLst>
            </p:cNvPr>
            <p:cNvSpPr/>
            <p:nvPr/>
          </p:nvSpPr>
          <p:spPr>
            <a:xfrm rot="5400000">
              <a:off x="5659720" y="3498166"/>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23" name="Isosceles Triangle 22">
              <a:extLst>
                <a:ext uri="{FF2B5EF4-FFF2-40B4-BE49-F238E27FC236}">
                  <a16:creationId xmlns:a16="http://schemas.microsoft.com/office/drawing/2014/main" id="{7D40F7E9-BD24-48C5-877D-B397A86DDC30}"/>
                </a:ext>
              </a:extLst>
            </p:cNvPr>
            <p:cNvSpPr/>
            <p:nvPr/>
          </p:nvSpPr>
          <p:spPr>
            <a:xfrm rot="5400000">
              <a:off x="7202259" y="3498166"/>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24" name="Isosceles Triangle 23">
              <a:extLst>
                <a:ext uri="{FF2B5EF4-FFF2-40B4-BE49-F238E27FC236}">
                  <a16:creationId xmlns:a16="http://schemas.microsoft.com/office/drawing/2014/main" id="{D115128C-C980-4F99-9630-1B9E87B16F07}"/>
                </a:ext>
              </a:extLst>
            </p:cNvPr>
            <p:cNvSpPr/>
            <p:nvPr/>
          </p:nvSpPr>
          <p:spPr>
            <a:xfrm rot="5400000">
              <a:off x="8744798" y="3498166"/>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25" name="Isosceles Triangle 24">
              <a:extLst>
                <a:ext uri="{FF2B5EF4-FFF2-40B4-BE49-F238E27FC236}">
                  <a16:creationId xmlns:a16="http://schemas.microsoft.com/office/drawing/2014/main" id="{FC40CB57-08B5-4CD2-A431-22B9CBBCD5E8}"/>
                </a:ext>
              </a:extLst>
            </p:cNvPr>
            <p:cNvSpPr/>
            <p:nvPr/>
          </p:nvSpPr>
          <p:spPr>
            <a:xfrm rot="5400000">
              <a:off x="10287337" y="3498166"/>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71" name="Rectangle: Rounded Corners 70">
              <a:extLst>
                <a:ext uri="{FF2B5EF4-FFF2-40B4-BE49-F238E27FC236}">
                  <a16:creationId xmlns:a16="http://schemas.microsoft.com/office/drawing/2014/main" id="{525BB223-231F-4EB3-8CBF-4D7354CD3320}"/>
                </a:ext>
              </a:extLst>
            </p:cNvPr>
            <p:cNvSpPr/>
            <p:nvPr/>
          </p:nvSpPr>
          <p:spPr>
            <a:xfrm>
              <a:off x="1314643" y="3428078"/>
              <a:ext cx="1251127"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800" b="1" i="0" u="none" strike="noStrike" kern="1200" cap="none" spc="-50" normalizeH="0" baseline="0" noProof="0" dirty="0">
                  <a:ln>
                    <a:noFill/>
                  </a:ln>
                  <a:solidFill>
                    <a:srgbClr val="333333"/>
                  </a:solidFill>
                  <a:effectLst/>
                  <a:uLnTx/>
                  <a:uFillTx/>
                  <a:latin typeface="Verdana"/>
                  <a:ea typeface="+mn-ea"/>
                  <a:cs typeface="+mn-cs"/>
                </a:rPr>
                <a:t>Analys av </a:t>
              </a:r>
              <a:r>
                <a:rPr kumimoji="0" lang="sv-SE" sz="800" b="1" i="0" u="none" strike="noStrike" kern="1200" cap="none" spc="-50" normalizeH="0" baseline="0" noProof="0" dirty="0" err="1">
                  <a:ln>
                    <a:noFill/>
                  </a:ln>
                  <a:solidFill>
                    <a:srgbClr val="333333"/>
                  </a:solidFill>
                  <a:effectLst/>
                  <a:uLnTx/>
                  <a:uFillTx/>
                  <a:latin typeface="Verdana"/>
                  <a:ea typeface="+mn-ea"/>
                  <a:cs typeface="+mn-cs"/>
                </a:rPr>
                <a:t>utveck-lingsförutsättningar</a:t>
              </a:r>
              <a:endParaRPr kumimoji="0" lang="sv-SE" sz="800" b="1" i="0" u="none" strike="noStrike" kern="1200" cap="none" spc="-50" normalizeH="0" baseline="0" noProof="0" dirty="0">
                <a:ln>
                  <a:noFill/>
                </a:ln>
                <a:solidFill>
                  <a:srgbClr val="333333"/>
                </a:solidFill>
                <a:effectLst/>
                <a:uLnTx/>
                <a:uFillTx/>
                <a:latin typeface="Verdana"/>
                <a:ea typeface="+mn-ea"/>
                <a:cs typeface="+mn-cs"/>
              </a:endParaRPr>
            </a:p>
          </p:txBody>
        </p:sp>
        <p:sp>
          <p:nvSpPr>
            <p:cNvPr id="72" name="Isosceles Triangle 71">
              <a:extLst>
                <a:ext uri="{FF2B5EF4-FFF2-40B4-BE49-F238E27FC236}">
                  <a16:creationId xmlns:a16="http://schemas.microsoft.com/office/drawing/2014/main" id="{0A87A364-BFE6-4B59-9D2E-E79521308A77}"/>
                </a:ext>
              </a:extLst>
            </p:cNvPr>
            <p:cNvSpPr/>
            <p:nvPr/>
          </p:nvSpPr>
          <p:spPr>
            <a:xfrm rot="5400000">
              <a:off x="2574430" y="3498166"/>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grpSp>
      <p:grpSp>
        <p:nvGrpSpPr>
          <p:cNvPr id="75" name="Group 74">
            <a:extLst>
              <a:ext uri="{FF2B5EF4-FFF2-40B4-BE49-F238E27FC236}">
                <a16:creationId xmlns:a16="http://schemas.microsoft.com/office/drawing/2014/main" id="{E6E1E100-F184-472B-B994-7EEAD5B2CFAD}"/>
              </a:ext>
            </a:extLst>
          </p:cNvPr>
          <p:cNvGrpSpPr/>
          <p:nvPr/>
        </p:nvGrpSpPr>
        <p:grpSpPr>
          <a:xfrm>
            <a:off x="762788" y="5090493"/>
            <a:ext cx="10458383" cy="320176"/>
            <a:chOff x="1314643" y="4577495"/>
            <a:chExt cx="10458383" cy="320176"/>
          </a:xfrm>
        </p:grpSpPr>
        <p:sp>
          <p:nvSpPr>
            <p:cNvPr id="40" name="Rectangle: Rounded Corners 39">
              <a:extLst>
                <a:ext uri="{FF2B5EF4-FFF2-40B4-BE49-F238E27FC236}">
                  <a16:creationId xmlns:a16="http://schemas.microsoft.com/office/drawing/2014/main" id="{5BA515E3-236A-4A65-B57D-FEEF2B667006}"/>
                </a:ext>
              </a:extLst>
            </p:cNvPr>
            <p:cNvSpPr/>
            <p:nvPr/>
          </p:nvSpPr>
          <p:spPr>
            <a:xfrm>
              <a:off x="9031292" y="4577495"/>
              <a:ext cx="2741734"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Impacts</a:t>
              </a:r>
            </a:p>
          </p:txBody>
        </p:sp>
        <p:sp>
          <p:nvSpPr>
            <p:cNvPr id="41" name="Rectangle: Rounded Corners 40">
              <a:extLst>
                <a:ext uri="{FF2B5EF4-FFF2-40B4-BE49-F238E27FC236}">
                  <a16:creationId xmlns:a16="http://schemas.microsoft.com/office/drawing/2014/main" id="{3117FA9E-CF07-4DE0-9AA4-E93DA80F8B9B}"/>
                </a:ext>
              </a:extLst>
            </p:cNvPr>
            <p:cNvSpPr/>
            <p:nvPr/>
          </p:nvSpPr>
          <p:spPr>
            <a:xfrm>
              <a:off x="5944802" y="4577495"/>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Outputs</a:t>
              </a:r>
            </a:p>
          </p:txBody>
        </p:sp>
        <p:sp>
          <p:nvSpPr>
            <p:cNvPr id="42" name="Rectangle: Rounded Corners 41">
              <a:extLst>
                <a:ext uri="{FF2B5EF4-FFF2-40B4-BE49-F238E27FC236}">
                  <a16:creationId xmlns:a16="http://schemas.microsoft.com/office/drawing/2014/main" id="{FF5D1C80-8069-4BDA-8E1A-24774AB8A807}"/>
                </a:ext>
              </a:extLst>
            </p:cNvPr>
            <p:cNvSpPr/>
            <p:nvPr/>
          </p:nvSpPr>
          <p:spPr>
            <a:xfrm>
              <a:off x="4401557" y="4577495"/>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err="1">
                  <a:ln>
                    <a:noFill/>
                  </a:ln>
                  <a:solidFill>
                    <a:srgbClr val="333333"/>
                  </a:solidFill>
                  <a:effectLst/>
                  <a:uLnTx/>
                  <a:uFillTx/>
                  <a:latin typeface="Verdana"/>
                  <a:ea typeface="+mn-ea"/>
                  <a:cs typeface="+mn-cs"/>
                </a:rPr>
                <a:t>Activities</a:t>
              </a:r>
              <a:endParaRPr kumimoji="0" lang="sv-SE" sz="900" b="1" i="0" u="none" strike="noStrike" kern="1200" cap="none" spc="-50" normalizeH="0" baseline="0" noProof="0" dirty="0">
                <a:ln>
                  <a:noFill/>
                </a:ln>
                <a:solidFill>
                  <a:srgbClr val="333333"/>
                </a:solidFill>
                <a:effectLst/>
                <a:uLnTx/>
                <a:uFillTx/>
                <a:latin typeface="Verdana"/>
                <a:ea typeface="+mn-ea"/>
                <a:cs typeface="+mn-cs"/>
              </a:endParaRPr>
            </a:p>
          </p:txBody>
        </p:sp>
        <p:sp>
          <p:nvSpPr>
            <p:cNvPr id="43" name="Rectangle: Rounded Corners 42">
              <a:extLst>
                <a:ext uri="{FF2B5EF4-FFF2-40B4-BE49-F238E27FC236}">
                  <a16:creationId xmlns:a16="http://schemas.microsoft.com/office/drawing/2014/main" id="{7564E511-3067-45AE-B542-C0149A6E2B59}"/>
                </a:ext>
              </a:extLst>
            </p:cNvPr>
            <p:cNvSpPr/>
            <p:nvPr/>
          </p:nvSpPr>
          <p:spPr>
            <a:xfrm>
              <a:off x="2858100" y="4577495"/>
              <a:ext cx="1251127"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a:ln>
                    <a:noFill/>
                  </a:ln>
                  <a:solidFill>
                    <a:srgbClr val="333333"/>
                  </a:solidFill>
                  <a:effectLst/>
                  <a:uLnTx/>
                  <a:uFillTx/>
                  <a:latin typeface="Verdana"/>
                  <a:ea typeface="+mn-ea"/>
                  <a:cs typeface="+mn-cs"/>
                </a:rPr>
                <a:t>Inputs</a:t>
              </a:r>
            </a:p>
          </p:txBody>
        </p:sp>
        <p:sp>
          <p:nvSpPr>
            <p:cNvPr id="44" name="Rectangle: Rounded Corners 43">
              <a:extLst>
                <a:ext uri="{FF2B5EF4-FFF2-40B4-BE49-F238E27FC236}">
                  <a16:creationId xmlns:a16="http://schemas.microsoft.com/office/drawing/2014/main" id="{97178BFD-C30C-4476-A516-34AB3D139CAD}"/>
                </a:ext>
              </a:extLst>
            </p:cNvPr>
            <p:cNvSpPr/>
            <p:nvPr/>
          </p:nvSpPr>
          <p:spPr>
            <a:xfrm>
              <a:off x="7488047" y="4577495"/>
              <a:ext cx="1250915"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err="1">
                  <a:ln>
                    <a:noFill/>
                  </a:ln>
                  <a:solidFill>
                    <a:srgbClr val="333333"/>
                  </a:solidFill>
                  <a:effectLst/>
                  <a:uLnTx/>
                  <a:uFillTx/>
                  <a:latin typeface="Verdana"/>
                  <a:ea typeface="+mn-ea"/>
                  <a:cs typeface="+mn-cs"/>
                </a:rPr>
                <a:t>Results</a:t>
              </a:r>
              <a:r>
                <a:rPr kumimoji="0" lang="sv-SE" sz="900" b="1" i="0" u="none" strike="noStrike" kern="1200" cap="none" spc="-50" normalizeH="0" baseline="0" noProof="0" dirty="0">
                  <a:ln>
                    <a:noFill/>
                  </a:ln>
                  <a:solidFill>
                    <a:srgbClr val="333333"/>
                  </a:solidFill>
                  <a:effectLst/>
                  <a:uLnTx/>
                  <a:uFillTx/>
                  <a:latin typeface="Verdana"/>
                  <a:ea typeface="+mn-ea"/>
                  <a:cs typeface="+mn-cs"/>
                </a:rPr>
                <a:t> </a:t>
              </a:r>
            </a:p>
          </p:txBody>
        </p:sp>
        <p:sp>
          <p:nvSpPr>
            <p:cNvPr id="46" name="Isosceles Triangle 45">
              <a:extLst>
                <a:ext uri="{FF2B5EF4-FFF2-40B4-BE49-F238E27FC236}">
                  <a16:creationId xmlns:a16="http://schemas.microsoft.com/office/drawing/2014/main" id="{99F42467-7726-4A13-B232-7204C94BBCA0}"/>
                </a:ext>
              </a:extLst>
            </p:cNvPr>
            <p:cNvSpPr/>
            <p:nvPr/>
          </p:nvSpPr>
          <p:spPr>
            <a:xfrm rot="5400000">
              <a:off x="4118240" y="4647583"/>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47" name="Isosceles Triangle 46">
              <a:extLst>
                <a:ext uri="{FF2B5EF4-FFF2-40B4-BE49-F238E27FC236}">
                  <a16:creationId xmlns:a16="http://schemas.microsoft.com/office/drawing/2014/main" id="{DC8EE448-27E6-48FB-8F50-77EC22AABAC1}"/>
                </a:ext>
              </a:extLst>
            </p:cNvPr>
            <p:cNvSpPr/>
            <p:nvPr/>
          </p:nvSpPr>
          <p:spPr>
            <a:xfrm rot="5400000">
              <a:off x="5661485" y="4647583"/>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48" name="Isosceles Triangle 47">
              <a:extLst>
                <a:ext uri="{FF2B5EF4-FFF2-40B4-BE49-F238E27FC236}">
                  <a16:creationId xmlns:a16="http://schemas.microsoft.com/office/drawing/2014/main" id="{1EA22198-B0AB-4A01-B841-BAA1A2FF145D}"/>
                </a:ext>
              </a:extLst>
            </p:cNvPr>
            <p:cNvSpPr/>
            <p:nvPr/>
          </p:nvSpPr>
          <p:spPr>
            <a:xfrm rot="5400000">
              <a:off x="7204730" y="4647583"/>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49" name="Isosceles Triangle 48">
              <a:extLst>
                <a:ext uri="{FF2B5EF4-FFF2-40B4-BE49-F238E27FC236}">
                  <a16:creationId xmlns:a16="http://schemas.microsoft.com/office/drawing/2014/main" id="{7C44614B-5DCA-4D35-BC8C-23746AE8562B}"/>
                </a:ext>
              </a:extLst>
            </p:cNvPr>
            <p:cNvSpPr/>
            <p:nvPr/>
          </p:nvSpPr>
          <p:spPr>
            <a:xfrm rot="5400000">
              <a:off x="8747975" y="4647583"/>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sp>
          <p:nvSpPr>
            <p:cNvPr id="73" name="Rectangle: Rounded Corners 72">
              <a:extLst>
                <a:ext uri="{FF2B5EF4-FFF2-40B4-BE49-F238E27FC236}">
                  <a16:creationId xmlns:a16="http://schemas.microsoft.com/office/drawing/2014/main" id="{04BEB601-16CC-44F0-B46D-CFB5E9952795}"/>
                </a:ext>
              </a:extLst>
            </p:cNvPr>
            <p:cNvSpPr/>
            <p:nvPr/>
          </p:nvSpPr>
          <p:spPr>
            <a:xfrm>
              <a:off x="1314643" y="4577495"/>
              <a:ext cx="1251127" cy="320176"/>
            </a:xfrm>
            <a:prstGeom prst="roundRect">
              <a:avLst/>
            </a:prstGeom>
            <a:solidFill>
              <a:srgbClr val="F6F6F4"/>
            </a:solidFill>
            <a:ln w="6350">
              <a:solidFill>
                <a:srgbClr val="79776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900" b="1" i="0" u="none" strike="noStrike" kern="1200" cap="none" spc="-50" normalizeH="0" baseline="0" noProof="0" dirty="0" err="1">
                  <a:ln>
                    <a:noFill/>
                  </a:ln>
                  <a:solidFill>
                    <a:srgbClr val="333333"/>
                  </a:solidFill>
                  <a:effectLst/>
                  <a:uLnTx/>
                  <a:uFillTx/>
                  <a:latin typeface="Verdana"/>
                  <a:ea typeface="+mn-ea"/>
                  <a:cs typeface="+mn-cs"/>
                </a:rPr>
                <a:t>Needs</a:t>
              </a:r>
              <a:endParaRPr kumimoji="0" lang="sv-SE" sz="900" b="1" i="0" u="none" strike="noStrike" kern="1200" cap="none" spc="-50" normalizeH="0" baseline="0" noProof="0" dirty="0">
                <a:ln>
                  <a:noFill/>
                </a:ln>
                <a:solidFill>
                  <a:srgbClr val="333333"/>
                </a:solidFill>
                <a:effectLst/>
                <a:uLnTx/>
                <a:uFillTx/>
                <a:latin typeface="Verdana"/>
                <a:ea typeface="+mn-ea"/>
                <a:cs typeface="+mn-cs"/>
              </a:endParaRPr>
            </a:p>
          </p:txBody>
        </p:sp>
        <p:sp>
          <p:nvSpPr>
            <p:cNvPr id="74" name="Isosceles Triangle 73">
              <a:extLst>
                <a:ext uri="{FF2B5EF4-FFF2-40B4-BE49-F238E27FC236}">
                  <a16:creationId xmlns:a16="http://schemas.microsoft.com/office/drawing/2014/main" id="{BC6A46BF-93B2-4EE1-9FB7-8C1FF968F669}"/>
                </a:ext>
              </a:extLst>
            </p:cNvPr>
            <p:cNvSpPr/>
            <p:nvPr/>
          </p:nvSpPr>
          <p:spPr>
            <a:xfrm rot="5400000">
              <a:off x="2574783" y="4647583"/>
              <a:ext cx="274303" cy="1800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52" rtl="0" eaLnBrk="1" fontAlgn="base" latinLnBrk="0" hangingPunct="1">
                <a:lnSpc>
                  <a:spcPct val="100000"/>
                </a:lnSpc>
                <a:spcBef>
                  <a:spcPct val="0"/>
                </a:spcBef>
                <a:spcAft>
                  <a:spcPts val="1200"/>
                </a:spcAft>
                <a:buClrTx/>
                <a:buSzTx/>
                <a:buFont typeface="Arial" panose="020B0604020202020204" pitchFamily="34" charset="0"/>
                <a:buChar char="​"/>
                <a:tabLst/>
                <a:defRPr/>
              </a:pPr>
              <a:endParaRPr kumimoji="0" lang="sv-SE" sz="1800" b="0" i="0" u="none" strike="noStrike" kern="1200" cap="none" spc="-50" normalizeH="0" baseline="0" noProof="0" dirty="0">
                <a:ln>
                  <a:noFill/>
                </a:ln>
                <a:solidFill>
                  <a:srgbClr val="333333"/>
                </a:solidFill>
                <a:effectLst/>
                <a:uLnTx/>
                <a:uFillTx/>
                <a:latin typeface="Verdana"/>
                <a:ea typeface="+mn-ea"/>
                <a:cs typeface="+mn-cs"/>
              </a:endParaRPr>
            </a:p>
          </p:txBody>
        </p:sp>
      </p:grpSp>
      <p:sp>
        <p:nvSpPr>
          <p:cNvPr id="80" name="Rectangle 79">
            <a:extLst>
              <a:ext uri="{FF2B5EF4-FFF2-40B4-BE49-F238E27FC236}">
                <a16:creationId xmlns:a16="http://schemas.microsoft.com/office/drawing/2014/main" id="{AE2384D4-7E4A-4C96-8F8D-85B99E4256A1}"/>
              </a:ext>
            </a:extLst>
          </p:cNvPr>
          <p:cNvSpPr/>
          <p:nvPr/>
        </p:nvSpPr>
        <p:spPr>
          <a:xfrm>
            <a:off x="694730" y="5577426"/>
            <a:ext cx="6092825" cy="200055"/>
          </a:xfrm>
          <a:prstGeom prst="rect">
            <a:avLst/>
          </a:prstGeom>
        </p:spPr>
        <p:txBody>
          <a:bodyPr>
            <a:spAutoFit/>
          </a:bodyPr>
          <a:lstStyle/>
          <a:p>
            <a:pPr marL="0" marR="0" lvl="0" indent="0" algn="l"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3"/>
              </a:rPr>
              <a:t>EU </a:t>
            </a:r>
            <a:r>
              <a:rPr kumimoji="0" lang="sv-SE" sz="700" b="0" i="0" u="none" strike="noStrike" kern="1200" cap="none" spc="-50" normalizeH="0" baseline="0" noProof="0" dirty="0" err="1">
                <a:ln>
                  <a:noFill/>
                </a:ln>
                <a:solidFill>
                  <a:srgbClr val="333333"/>
                </a:solidFill>
                <a:effectLst/>
                <a:uLnTx/>
                <a:uFillTx/>
                <a:latin typeface="Verdana"/>
                <a:ea typeface="Verdana" pitchFamily="34" charset="0"/>
                <a:cs typeface="Verdana" pitchFamily="34" charset="0"/>
                <a:hlinkClick r:id="rId3"/>
              </a:rPr>
              <a:t>Better</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3"/>
              </a:rPr>
              <a:t> </a:t>
            </a:r>
            <a:r>
              <a:rPr kumimoji="0" lang="sv-SE" sz="700" b="0" i="0" u="none" strike="noStrike" kern="1200" cap="none" spc="-50" normalizeH="0" baseline="0" noProof="0" dirty="0" err="1">
                <a:ln>
                  <a:noFill/>
                </a:ln>
                <a:solidFill>
                  <a:srgbClr val="333333"/>
                </a:solidFill>
                <a:effectLst/>
                <a:uLnTx/>
                <a:uFillTx/>
                <a:latin typeface="Verdana"/>
                <a:ea typeface="Verdana" pitchFamily="34" charset="0"/>
                <a:cs typeface="Verdana" pitchFamily="34" charset="0"/>
                <a:hlinkClick r:id="rId3"/>
              </a:rPr>
              <a:t>regulation</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3"/>
              </a:rPr>
              <a:t> </a:t>
            </a:r>
            <a:r>
              <a:rPr kumimoji="0" lang="sv-SE" sz="700" b="0" i="0" u="none" strike="noStrike" kern="1200" cap="none" spc="-50" normalizeH="0" baseline="0" noProof="0" dirty="0" err="1">
                <a:ln>
                  <a:noFill/>
                </a:ln>
                <a:solidFill>
                  <a:srgbClr val="333333"/>
                </a:solidFill>
                <a:effectLst/>
                <a:uLnTx/>
                <a:uFillTx/>
                <a:latin typeface="Verdana"/>
                <a:ea typeface="Verdana" pitchFamily="34" charset="0"/>
                <a:cs typeface="Verdana" pitchFamily="34" charset="0"/>
                <a:hlinkClick r:id="rId3"/>
              </a:rPr>
              <a:t>toolbox</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3"/>
              </a:rPr>
              <a:t>, </a:t>
            </a:r>
            <a:r>
              <a:rPr kumimoji="0" lang="sv-SE" sz="700" b="0" i="0" u="none" strike="noStrike" kern="1200" cap="none" spc="-50" normalizeH="0" baseline="0" noProof="0" dirty="0" err="1">
                <a:ln>
                  <a:noFill/>
                </a:ln>
                <a:solidFill>
                  <a:srgbClr val="333333"/>
                </a:solidFill>
                <a:effectLst/>
                <a:uLnTx/>
                <a:uFillTx/>
                <a:latin typeface="Verdana"/>
                <a:ea typeface="Verdana" pitchFamily="34" charset="0"/>
                <a:cs typeface="Verdana" pitchFamily="34" charset="0"/>
                <a:hlinkClick r:id="rId3"/>
              </a:rPr>
              <a:t>Tool</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3"/>
              </a:rPr>
              <a:t> #46. Designing the </a:t>
            </a:r>
            <a:r>
              <a:rPr kumimoji="0" lang="sv-SE" sz="700" b="0" i="0" u="none" strike="noStrike" kern="1200" cap="none" spc="-50" normalizeH="0" baseline="0" noProof="0" dirty="0" err="1">
                <a:ln>
                  <a:noFill/>
                </a:ln>
                <a:solidFill>
                  <a:srgbClr val="333333"/>
                </a:solidFill>
                <a:effectLst/>
                <a:uLnTx/>
                <a:uFillTx/>
                <a:latin typeface="Verdana"/>
                <a:ea typeface="Verdana" pitchFamily="34" charset="0"/>
                <a:cs typeface="Verdana" pitchFamily="34" charset="0"/>
                <a:hlinkClick r:id="rId3"/>
              </a:rPr>
              <a:t>evaluation</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rPr>
              <a:t>, sida 336</a:t>
            </a:r>
          </a:p>
        </p:txBody>
      </p:sp>
      <p:sp>
        <p:nvSpPr>
          <p:cNvPr id="81" name="Rectangle 80">
            <a:extLst>
              <a:ext uri="{FF2B5EF4-FFF2-40B4-BE49-F238E27FC236}">
                <a16:creationId xmlns:a16="http://schemas.microsoft.com/office/drawing/2014/main" id="{D533D3D3-5BD4-4816-ADC5-F3D565FB249F}"/>
              </a:ext>
            </a:extLst>
          </p:cNvPr>
          <p:cNvSpPr/>
          <p:nvPr/>
        </p:nvSpPr>
        <p:spPr>
          <a:xfrm>
            <a:off x="694730" y="3056494"/>
            <a:ext cx="3723545" cy="307777"/>
          </a:xfrm>
          <a:prstGeom prst="rect">
            <a:avLst/>
          </a:prstGeom>
        </p:spPr>
        <p:txBody>
          <a:bodyPr wrap="square">
            <a:spAutoFit/>
          </a:bodyPr>
          <a:lstStyle/>
          <a:p>
            <a:pPr marL="0" marR="0" lvl="0" indent="0" algn="l"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4"/>
              </a:rPr>
              <a:t>ESV 2012:43, Programteori och verksamhetslogik – ett metodstöd för Regeringskansliet</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rPr>
              <a:t>; </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5"/>
              </a:rPr>
              <a:t>Tillväxtverket 2019, Uppföljning med fokus på resultat, rapport 0280</a:t>
            </a:r>
            <a:endPar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endParaRPr>
          </a:p>
        </p:txBody>
      </p:sp>
      <p:sp>
        <p:nvSpPr>
          <p:cNvPr id="82" name="Rectangle 81">
            <a:extLst>
              <a:ext uri="{FF2B5EF4-FFF2-40B4-BE49-F238E27FC236}">
                <a16:creationId xmlns:a16="http://schemas.microsoft.com/office/drawing/2014/main" id="{6B5A09B9-412C-48FC-86DA-D86C7AB08D93}"/>
              </a:ext>
            </a:extLst>
          </p:cNvPr>
          <p:cNvSpPr/>
          <p:nvPr/>
        </p:nvSpPr>
        <p:spPr>
          <a:xfrm>
            <a:off x="694730" y="4290724"/>
            <a:ext cx="2198038" cy="200055"/>
          </a:xfrm>
          <a:prstGeom prst="rect">
            <a:avLst/>
          </a:prstGeom>
        </p:spPr>
        <p:txBody>
          <a:bodyPr wrap="none">
            <a:spAutoFit/>
          </a:bodyPr>
          <a:lstStyle/>
          <a:p>
            <a:pPr marL="0" marR="0" lvl="0" indent="0" algn="l" defTabSz="457189"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sv-SE" sz="700" b="0" i="0" u="none" strike="noStrike" kern="1200" cap="none" spc="-50" normalizeH="0" baseline="0" noProof="0" dirty="0" err="1">
                <a:ln>
                  <a:noFill/>
                </a:ln>
                <a:solidFill>
                  <a:srgbClr val="333333"/>
                </a:solidFill>
                <a:effectLst/>
                <a:uLnTx/>
                <a:uFillTx/>
                <a:latin typeface="Verdana"/>
                <a:ea typeface="Verdana" pitchFamily="34" charset="0"/>
                <a:cs typeface="Verdana" pitchFamily="34" charset="0"/>
                <a:hlinkClick r:id="rId6"/>
              </a:rPr>
              <a:t>Lärprojektet</a:t>
            </a:r>
            <a:r>
              <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hlinkClick r:id="rId6"/>
              </a:rPr>
              <a:t> Regionala resultat på Reglabs hemsida</a:t>
            </a:r>
            <a:endParaRPr kumimoji="0" lang="sv-SE" sz="700" b="0" i="0" u="none" strike="noStrike" kern="1200" cap="none" spc="-50" normalizeH="0" baseline="0" noProof="0" dirty="0">
              <a:ln>
                <a:noFill/>
              </a:ln>
              <a:solidFill>
                <a:srgbClr val="333333"/>
              </a:solidFill>
              <a:effectLst/>
              <a:uLnTx/>
              <a:uFillTx/>
              <a:latin typeface="Verdana"/>
              <a:ea typeface="Verdana" pitchFamily="34" charset="0"/>
              <a:cs typeface="Verdana" pitchFamily="34" charset="0"/>
            </a:endParaRPr>
          </a:p>
        </p:txBody>
      </p:sp>
      <p:sp>
        <p:nvSpPr>
          <p:cNvPr id="27" name="TextBox 26">
            <a:extLst>
              <a:ext uri="{FF2B5EF4-FFF2-40B4-BE49-F238E27FC236}">
                <a16:creationId xmlns:a16="http://schemas.microsoft.com/office/drawing/2014/main" id="{833A7EF0-5134-4895-B823-B9C5652C70CA}"/>
              </a:ext>
            </a:extLst>
          </p:cNvPr>
          <p:cNvSpPr txBox="1"/>
          <p:nvPr/>
        </p:nvSpPr>
        <p:spPr bwMode="auto">
          <a:xfrm>
            <a:off x="798512" y="1259355"/>
            <a:ext cx="6256915" cy="67710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0" marR="0" lvl="0" indent="0" algn="l" defTabSz="4572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srgbClr val="333333"/>
                </a:solidFill>
                <a:effectLst/>
                <a:uLnTx/>
                <a:uFillTx/>
                <a:latin typeface="Verdana"/>
                <a:ea typeface="Verdana" pitchFamily="34" charset="0"/>
                <a:cs typeface="Verdana" pitchFamily="34" charset="0"/>
              </a:rPr>
              <a:t>Programteorin och dess olika delar kan beskrivas med olika namn och begrepp. Användningen av olika begrepp gör att det finns ett behov att förstå hur olika begrepp i en programteori relaterar till varandra. Mot bakgrund av detta har följande översättningsnyckel tagits fram.</a:t>
            </a:r>
          </a:p>
        </p:txBody>
      </p:sp>
      <p:sp>
        <p:nvSpPr>
          <p:cNvPr id="28" name="Slide Number Placeholder 27">
            <a:extLst>
              <a:ext uri="{FF2B5EF4-FFF2-40B4-BE49-F238E27FC236}">
                <a16:creationId xmlns:a16="http://schemas.microsoft.com/office/drawing/2014/main" id="{E66BBE77-85BF-46AF-BF6B-BD1D1BFD5036}"/>
              </a:ext>
            </a:extLst>
          </p:cNvPr>
          <p:cNvSpPr>
            <a:spLocks noGrp="1"/>
          </p:cNvSpPr>
          <p:nvPr>
            <p:ph type="sldNum" sz="quarter" idx="10"/>
          </p:nvPr>
        </p:nvSpPr>
        <p:spPr/>
        <p:txBody>
          <a:bodyPr/>
          <a:lstStyle/>
          <a:p>
            <a:fld id="{31421AFA-3AE7-4CEA-BC9B-447859BED57B}" type="slidenum">
              <a:rPr lang="sv-SE" smtClean="0"/>
              <a:pPr/>
              <a:t>8</a:t>
            </a:fld>
            <a:endParaRPr lang="sv-SE" dirty="0"/>
          </a:p>
        </p:txBody>
      </p:sp>
      <p:sp>
        <p:nvSpPr>
          <p:cNvPr id="29" name="Title 28">
            <a:extLst>
              <a:ext uri="{FF2B5EF4-FFF2-40B4-BE49-F238E27FC236}">
                <a16:creationId xmlns:a16="http://schemas.microsoft.com/office/drawing/2014/main" id="{DB63ED84-1DED-424C-8749-A7DAA7C75908}"/>
              </a:ext>
            </a:extLst>
          </p:cNvPr>
          <p:cNvSpPr>
            <a:spLocks noGrp="1"/>
          </p:cNvSpPr>
          <p:nvPr>
            <p:ph type="title"/>
          </p:nvPr>
        </p:nvSpPr>
        <p:spPr>
          <a:xfrm>
            <a:off x="798512" y="452543"/>
            <a:ext cx="10588625" cy="748800"/>
          </a:xfrm>
        </p:spPr>
        <p:txBody>
          <a:bodyPr/>
          <a:lstStyle/>
          <a:p>
            <a:r>
              <a:rPr lang="sv-SE" dirty="0"/>
              <a:t>Översättningsnyckel </a:t>
            </a:r>
            <a:br>
              <a:rPr lang="sv-SE" dirty="0"/>
            </a:br>
            <a:r>
              <a:rPr lang="sv-SE" sz="1400" dirty="0">
                <a:solidFill>
                  <a:schemeClr val="bg2">
                    <a:lumMod val="75000"/>
                  </a:schemeClr>
                </a:solidFill>
              </a:rPr>
              <a:t>olika sätt att benämna stegen i en programteori</a:t>
            </a:r>
            <a:br>
              <a:rPr lang="sv-SE" sz="1400" dirty="0"/>
            </a:br>
            <a:endParaRPr lang="sv-SE" sz="1400" dirty="0"/>
          </a:p>
        </p:txBody>
      </p:sp>
    </p:spTree>
    <p:extLst>
      <p:ext uri="{BB962C8B-B14F-4D97-AF65-F5344CB8AC3E}">
        <p14:creationId xmlns:p14="http://schemas.microsoft.com/office/powerpoint/2010/main" val="219656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EF5507-6A49-40C0-AE0D-CDD9A96152D1}"/>
              </a:ext>
            </a:extLst>
          </p:cNvPr>
          <p:cNvSpPr/>
          <p:nvPr/>
        </p:nvSpPr>
        <p:spPr>
          <a:xfrm>
            <a:off x="0" y="3092691"/>
            <a:ext cx="5679905" cy="8560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5" name="Picture 4">
            <a:extLst>
              <a:ext uri="{FF2B5EF4-FFF2-40B4-BE49-F238E27FC236}">
                <a16:creationId xmlns:a16="http://schemas.microsoft.com/office/drawing/2014/main" id="{7363E5F9-1729-43FB-A6A3-57749D82349A}"/>
              </a:ext>
            </a:extLst>
          </p:cNvPr>
          <p:cNvPicPr>
            <a:picLocks noChangeAspect="1"/>
          </p:cNvPicPr>
          <p:nvPr/>
        </p:nvPicPr>
        <p:blipFill rotWithShape="1">
          <a:blip r:embed="rId4"/>
          <a:srcRect r="36662"/>
          <a:stretch/>
        </p:blipFill>
        <p:spPr>
          <a:xfrm>
            <a:off x="5679906" y="0"/>
            <a:ext cx="6510507" cy="6859588"/>
          </a:xfrm>
          <a:prstGeom prst="rect">
            <a:avLst/>
          </a:prstGeom>
        </p:spPr>
      </p:pic>
      <p:sp>
        <p:nvSpPr>
          <p:cNvPr id="3" name="Title 2"/>
          <p:cNvSpPr>
            <a:spLocks noGrp="1"/>
          </p:cNvSpPr>
          <p:nvPr>
            <p:ph type="title"/>
          </p:nvPr>
        </p:nvSpPr>
        <p:spPr>
          <a:xfrm>
            <a:off x="798514" y="453600"/>
            <a:ext cx="4479542" cy="748800"/>
          </a:xfrm>
        </p:spPr>
        <p:txBody>
          <a:bodyPr/>
          <a:lstStyle/>
          <a:p>
            <a:r>
              <a:rPr lang="sv-SE" dirty="0">
                <a:solidFill>
                  <a:srgbClr val="009DF0"/>
                </a:solidFill>
              </a:rPr>
              <a:t>Innehåll</a:t>
            </a:r>
          </a:p>
        </p:txBody>
      </p:sp>
      <p:grpSp>
        <p:nvGrpSpPr>
          <p:cNvPr id="14" name="Group 13">
            <a:extLst>
              <a:ext uri="{FF2B5EF4-FFF2-40B4-BE49-F238E27FC236}">
                <a16:creationId xmlns:a16="http://schemas.microsoft.com/office/drawing/2014/main" id="{5C1DD1A6-3648-43B7-90B8-3D8A5758792C}"/>
              </a:ext>
            </a:extLst>
          </p:cNvPr>
          <p:cNvGrpSpPr>
            <a:grpSpLocks/>
          </p:cNvGrpSpPr>
          <p:nvPr/>
        </p:nvGrpSpPr>
        <p:grpSpPr>
          <a:xfrm>
            <a:off x="803921" y="1645288"/>
            <a:ext cx="4875985" cy="748065"/>
            <a:chOff x="1184543" y="2949975"/>
            <a:chExt cx="3667752" cy="1104992"/>
          </a:xfrm>
        </p:grpSpPr>
        <p:sp>
          <p:nvSpPr>
            <p:cNvPr id="11" name="TextBox 10">
              <a:extLst>
                <a:ext uri="{FF2B5EF4-FFF2-40B4-BE49-F238E27FC236}">
                  <a16:creationId xmlns:a16="http://schemas.microsoft.com/office/drawing/2014/main" id="{3774ADD9-C105-486B-B9F1-6A357A73E062}"/>
                </a:ext>
              </a:extLst>
            </p:cNvPr>
            <p:cNvSpPr txBox="1"/>
            <p:nvPr/>
          </p:nvSpPr>
          <p:spPr bwMode="auto">
            <a:xfrm>
              <a:off x="1184543" y="2989730"/>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chemeClr val="accent1"/>
                  </a:solidFill>
                </a:rPr>
                <a:t>01</a:t>
              </a:r>
            </a:p>
          </p:txBody>
        </p:sp>
        <p:sp>
          <p:nvSpPr>
            <p:cNvPr id="2" name="TextBox 1">
              <a:extLst>
                <a:ext uri="{FF2B5EF4-FFF2-40B4-BE49-F238E27FC236}">
                  <a16:creationId xmlns:a16="http://schemas.microsoft.com/office/drawing/2014/main" id="{EE061F29-C825-4E54-89C2-D72625DDFAD4}"/>
                </a:ext>
              </a:extLst>
            </p:cNvPr>
            <p:cNvSpPr txBox="1"/>
            <p:nvPr/>
          </p:nvSpPr>
          <p:spPr bwMode="auto">
            <a:xfrm>
              <a:off x="210838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Om </a:t>
              </a:r>
              <a:r>
                <a:rPr lang="sv-SE" dirty="0" err="1"/>
                <a:t>lärprojektet</a:t>
              </a:r>
              <a:endParaRPr lang="sv-SE" sz="1200" dirty="0"/>
            </a:p>
          </p:txBody>
        </p:sp>
      </p:grpSp>
      <p:grpSp>
        <p:nvGrpSpPr>
          <p:cNvPr id="21" name="Group 20">
            <a:extLst>
              <a:ext uri="{FF2B5EF4-FFF2-40B4-BE49-F238E27FC236}">
                <a16:creationId xmlns:a16="http://schemas.microsoft.com/office/drawing/2014/main" id="{2B9F6D39-C767-4CAF-8F2C-6E723E1F3C3A}"/>
              </a:ext>
            </a:extLst>
          </p:cNvPr>
          <p:cNvGrpSpPr>
            <a:grpSpLocks/>
          </p:cNvGrpSpPr>
          <p:nvPr/>
        </p:nvGrpSpPr>
        <p:grpSpPr>
          <a:xfrm>
            <a:off x="803362" y="2463204"/>
            <a:ext cx="4878525" cy="748065"/>
            <a:chOff x="1180723" y="2949977"/>
            <a:chExt cx="3669662" cy="1104992"/>
          </a:xfrm>
        </p:grpSpPr>
        <p:sp>
          <p:nvSpPr>
            <p:cNvPr id="22" name="TextBox 21">
              <a:extLst>
                <a:ext uri="{FF2B5EF4-FFF2-40B4-BE49-F238E27FC236}">
                  <a16:creationId xmlns:a16="http://schemas.microsoft.com/office/drawing/2014/main" id="{6342198F-096A-475A-9A1F-BE7C3E4B0C8B}"/>
                </a:ext>
              </a:extLst>
            </p:cNvPr>
            <p:cNvSpPr txBox="1"/>
            <p:nvPr/>
          </p:nvSpPr>
          <p:spPr bwMode="auto">
            <a:xfrm>
              <a:off x="1180723" y="3006248"/>
              <a:ext cx="1224733" cy="76762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chemeClr val="accent1"/>
                  </a:solidFill>
                </a:rPr>
                <a:t>02</a:t>
              </a:r>
              <a:endParaRPr lang="sv-SE" sz="4266" dirty="0">
                <a:solidFill>
                  <a:schemeClr val="accent1"/>
                </a:solidFill>
              </a:endParaRPr>
            </a:p>
          </p:txBody>
        </p:sp>
        <p:sp>
          <p:nvSpPr>
            <p:cNvPr id="23" name="TextBox 22">
              <a:extLst>
                <a:ext uri="{FF2B5EF4-FFF2-40B4-BE49-F238E27FC236}">
                  <a16:creationId xmlns:a16="http://schemas.microsoft.com/office/drawing/2014/main" id="{1A493987-E0A1-4FCF-9453-4188580A72B2}"/>
                </a:ext>
              </a:extLst>
            </p:cNvPr>
            <p:cNvSpPr txBox="1"/>
            <p:nvPr/>
          </p:nvSpPr>
          <p:spPr bwMode="auto">
            <a:xfrm>
              <a:off x="2106477" y="2949977"/>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Vad är en programteori?</a:t>
              </a:r>
              <a:endParaRPr lang="sv-SE" sz="1200" dirty="0"/>
            </a:p>
          </p:txBody>
        </p:sp>
      </p:grpSp>
      <p:grpSp>
        <p:nvGrpSpPr>
          <p:cNvPr id="24" name="Group 23">
            <a:extLst>
              <a:ext uri="{FF2B5EF4-FFF2-40B4-BE49-F238E27FC236}">
                <a16:creationId xmlns:a16="http://schemas.microsoft.com/office/drawing/2014/main" id="{AB1D5796-B66F-4719-8D6F-5E2010049365}"/>
              </a:ext>
            </a:extLst>
          </p:cNvPr>
          <p:cNvGrpSpPr>
            <a:grpSpLocks/>
          </p:cNvGrpSpPr>
          <p:nvPr/>
        </p:nvGrpSpPr>
        <p:grpSpPr>
          <a:xfrm>
            <a:off x="804784" y="3281120"/>
            <a:ext cx="4875984" cy="748065"/>
            <a:chOff x="1174993" y="2949975"/>
            <a:chExt cx="3667751" cy="1104992"/>
          </a:xfrm>
        </p:grpSpPr>
        <p:sp>
          <p:nvSpPr>
            <p:cNvPr id="25" name="TextBox 24">
              <a:extLst>
                <a:ext uri="{FF2B5EF4-FFF2-40B4-BE49-F238E27FC236}">
                  <a16:creationId xmlns:a16="http://schemas.microsoft.com/office/drawing/2014/main" id="{7335E9B3-9899-4CAE-8962-15151DE619A0}"/>
                </a:ext>
              </a:extLst>
            </p:cNvPr>
            <p:cNvSpPr txBox="1"/>
            <p:nvPr/>
          </p:nvSpPr>
          <p:spPr bwMode="auto">
            <a:xfrm>
              <a:off x="1174993" y="3004732"/>
              <a:ext cx="1224733" cy="767627"/>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chemeClr val="tx2"/>
                  </a:solidFill>
                </a:rPr>
                <a:t>03</a:t>
              </a:r>
              <a:endParaRPr lang="sv-SE" sz="4266" dirty="0">
                <a:solidFill>
                  <a:schemeClr val="tx2"/>
                </a:solidFill>
              </a:endParaRPr>
            </a:p>
          </p:txBody>
        </p:sp>
        <p:sp>
          <p:nvSpPr>
            <p:cNvPr id="26" name="TextBox 25">
              <a:extLst>
                <a:ext uri="{FF2B5EF4-FFF2-40B4-BE49-F238E27FC236}">
                  <a16:creationId xmlns:a16="http://schemas.microsoft.com/office/drawing/2014/main" id="{283ECDDC-523C-4516-8A7B-E3AAE7B5AE5E}"/>
                </a:ext>
              </a:extLst>
            </p:cNvPr>
            <p:cNvSpPr txBox="1"/>
            <p:nvPr/>
          </p:nvSpPr>
          <p:spPr bwMode="auto">
            <a:xfrm>
              <a:off x="209883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Förslag till programteori</a:t>
              </a:r>
              <a:endParaRPr lang="sv-SE" sz="1200" dirty="0"/>
            </a:p>
          </p:txBody>
        </p:sp>
      </p:grpSp>
      <p:grpSp>
        <p:nvGrpSpPr>
          <p:cNvPr id="27" name="Group 26">
            <a:extLst>
              <a:ext uri="{FF2B5EF4-FFF2-40B4-BE49-F238E27FC236}">
                <a16:creationId xmlns:a16="http://schemas.microsoft.com/office/drawing/2014/main" id="{597A8C0A-8F7D-40AB-88CF-A41834C61284}"/>
              </a:ext>
            </a:extLst>
          </p:cNvPr>
          <p:cNvGrpSpPr>
            <a:grpSpLocks/>
          </p:cNvGrpSpPr>
          <p:nvPr/>
        </p:nvGrpSpPr>
        <p:grpSpPr>
          <a:xfrm>
            <a:off x="806768" y="4099036"/>
            <a:ext cx="4875984" cy="748065"/>
            <a:chOff x="1173083" y="2949975"/>
            <a:chExt cx="3667751" cy="1104992"/>
          </a:xfrm>
        </p:grpSpPr>
        <p:sp>
          <p:nvSpPr>
            <p:cNvPr id="28" name="TextBox 27">
              <a:extLst>
                <a:ext uri="{FF2B5EF4-FFF2-40B4-BE49-F238E27FC236}">
                  <a16:creationId xmlns:a16="http://schemas.microsoft.com/office/drawing/2014/main" id="{8D6004DC-E561-4021-9E5C-F26A757A941A}"/>
                </a:ext>
              </a:extLst>
            </p:cNvPr>
            <p:cNvSpPr txBox="1"/>
            <p:nvPr/>
          </p:nvSpPr>
          <p:spPr bwMode="auto">
            <a:xfrm>
              <a:off x="1173083" y="2997225"/>
              <a:ext cx="1224733" cy="767631"/>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04</a:t>
              </a:r>
              <a:endParaRPr lang="sv-SE" sz="4266" dirty="0">
                <a:solidFill>
                  <a:srgbClr val="ADDDFF"/>
                </a:solidFill>
              </a:endParaRPr>
            </a:p>
          </p:txBody>
        </p:sp>
        <p:sp>
          <p:nvSpPr>
            <p:cNvPr id="29" name="TextBox 28">
              <a:extLst>
                <a:ext uri="{FF2B5EF4-FFF2-40B4-BE49-F238E27FC236}">
                  <a16:creationId xmlns:a16="http://schemas.microsoft.com/office/drawing/2014/main" id="{CBEE4F47-279D-48E3-A1C4-9F27D73490AC}"/>
                </a:ext>
              </a:extLst>
            </p:cNvPr>
            <p:cNvSpPr txBox="1"/>
            <p:nvPr/>
          </p:nvSpPr>
          <p:spPr bwMode="auto">
            <a:xfrm>
              <a:off x="2096926"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Användning och utveckling av förslaget till programteori</a:t>
              </a:r>
            </a:p>
          </p:txBody>
        </p:sp>
      </p:grpSp>
      <p:grpSp>
        <p:nvGrpSpPr>
          <p:cNvPr id="30" name="Group 29">
            <a:extLst>
              <a:ext uri="{FF2B5EF4-FFF2-40B4-BE49-F238E27FC236}">
                <a16:creationId xmlns:a16="http://schemas.microsoft.com/office/drawing/2014/main" id="{2C50194F-84ED-4669-8B27-A275CD5A701D}"/>
              </a:ext>
            </a:extLst>
          </p:cNvPr>
          <p:cNvGrpSpPr>
            <a:grpSpLocks/>
          </p:cNvGrpSpPr>
          <p:nvPr/>
        </p:nvGrpSpPr>
        <p:grpSpPr>
          <a:xfrm>
            <a:off x="805344" y="4916952"/>
            <a:ext cx="4875985" cy="748065"/>
            <a:chOff x="1178813" y="2949975"/>
            <a:chExt cx="3667752" cy="1104992"/>
          </a:xfrm>
        </p:grpSpPr>
        <p:sp>
          <p:nvSpPr>
            <p:cNvPr id="31" name="TextBox 30">
              <a:extLst>
                <a:ext uri="{FF2B5EF4-FFF2-40B4-BE49-F238E27FC236}">
                  <a16:creationId xmlns:a16="http://schemas.microsoft.com/office/drawing/2014/main" id="{5798B800-94CB-4A61-8D90-78DC7154D948}"/>
                </a:ext>
              </a:extLst>
            </p:cNvPr>
            <p:cNvSpPr txBox="1"/>
            <p:nvPr/>
          </p:nvSpPr>
          <p:spPr bwMode="auto">
            <a:xfrm>
              <a:off x="1178813" y="2997223"/>
              <a:ext cx="1224733" cy="767633"/>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Autofit/>
            </a:bodyPr>
            <a:lstStyle/>
            <a:p>
              <a:pPr>
                <a:buNone/>
              </a:pPr>
              <a:r>
                <a:rPr lang="sv-SE" sz="4266" b="1" dirty="0">
                  <a:solidFill>
                    <a:srgbClr val="ADDDFF"/>
                  </a:solidFill>
                </a:rPr>
                <a:t>05</a:t>
              </a:r>
              <a:endParaRPr lang="sv-SE" sz="4266" dirty="0">
                <a:solidFill>
                  <a:srgbClr val="ADDDFF"/>
                </a:solidFill>
              </a:endParaRPr>
            </a:p>
          </p:txBody>
        </p:sp>
        <p:sp>
          <p:nvSpPr>
            <p:cNvPr id="32" name="TextBox 31">
              <a:extLst>
                <a:ext uri="{FF2B5EF4-FFF2-40B4-BE49-F238E27FC236}">
                  <a16:creationId xmlns:a16="http://schemas.microsoft.com/office/drawing/2014/main" id="{FC2EE4B4-E2D3-4915-9014-0A08B9E3421F}"/>
                </a:ext>
              </a:extLst>
            </p:cNvPr>
            <p:cNvSpPr txBox="1"/>
            <p:nvPr/>
          </p:nvSpPr>
          <p:spPr bwMode="auto">
            <a:xfrm>
              <a:off x="2102657" y="2949975"/>
              <a:ext cx="2743908" cy="1104992"/>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noAutofit/>
            </a:bodyPr>
            <a:lstStyle/>
            <a:p>
              <a:pPr>
                <a:buNone/>
              </a:pPr>
              <a:r>
                <a:rPr lang="sv-SE" dirty="0"/>
                <a:t>Stöd för att ta fram en programteori</a:t>
              </a:r>
            </a:p>
          </p:txBody>
        </p:sp>
      </p:grpSp>
      <p:sp>
        <p:nvSpPr>
          <p:cNvPr id="4" name="Slide Number Placeholder 3">
            <a:extLst>
              <a:ext uri="{FF2B5EF4-FFF2-40B4-BE49-F238E27FC236}">
                <a16:creationId xmlns:a16="http://schemas.microsoft.com/office/drawing/2014/main" id="{7BD17D9D-D3A9-4535-A852-17FB1291CCA3}"/>
              </a:ext>
            </a:extLst>
          </p:cNvPr>
          <p:cNvSpPr>
            <a:spLocks noGrp="1"/>
          </p:cNvSpPr>
          <p:nvPr>
            <p:ph type="sldNum" sz="quarter" idx="10"/>
          </p:nvPr>
        </p:nvSpPr>
        <p:spPr/>
        <p:txBody>
          <a:bodyPr/>
          <a:lstStyle/>
          <a:p>
            <a:fld id="{31421AFA-3AE7-4CEA-BC9B-447859BED57B}" type="slidenum">
              <a:rPr lang="sv-SE" smtClean="0"/>
              <a:pPr/>
              <a:t>9</a:t>
            </a:fld>
            <a:endParaRPr lang="sv-SE" dirty="0"/>
          </a:p>
        </p:txBody>
      </p:sp>
    </p:spTree>
    <p:custDataLst>
      <p:tags r:id="rId1"/>
    </p:custDataLst>
    <p:extLst>
      <p:ext uri="{BB962C8B-B14F-4D97-AF65-F5344CB8AC3E}">
        <p14:creationId xmlns:p14="http://schemas.microsoft.com/office/powerpoint/2010/main" val="6135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10.xml><?xml version="1.0" encoding="utf-8"?>
<p:tagLst xmlns:a="http://schemas.openxmlformats.org/drawingml/2006/main" xmlns:r="http://schemas.openxmlformats.org/officeDocument/2006/relationships" xmlns:p="http://schemas.openxmlformats.org/presentationml/2006/main">
  <p:tag name="TEMPLAFYSLIDEID" val="636511827770635993"/>
</p:tagLst>
</file>

<file path=ppt/tags/tag2.xml><?xml version="1.0" encoding="utf-8"?>
<p:tagLst xmlns:a="http://schemas.openxmlformats.org/drawingml/2006/main" xmlns:r="http://schemas.openxmlformats.org/officeDocument/2006/relationships" xmlns:p="http://schemas.openxmlformats.org/presentationml/2006/main">
  <p:tag name="TEMPLAFYSLIDEID" val="636837559363137772"/>
</p:tagLst>
</file>

<file path=ppt/tags/tag3.xml><?xml version="1.0" encoding="utf-8"?>
<p:tagLst xmlns:a="http://schemas.openxmlformats.org/drawingml/2006/main" xmlns:r="http://schemas.openxmlformats.org/officeDocument/2006/relationships" xmlns:p="http://schemas.openxmlformats.org/presentationml/2006/main">
  <p:tag name="TEMPLAFYSLIDEID" val="636512794886969505"/>
</p:tagLst>
</file>

<file path=ppt/tags/tag4.xml><?xml version="1.0" encoding="utf-8"?>
<p:tagLst xmlns:a="http://schemas.openxmlformats.org/drawingml/2006/main" xmlns:r="http://schemas.openxmlformats.org/officeDocument/2006/relationships" xmlns:p="http://schemas.openxmlformats.org/presentationml/2006/main">
  <p:tag name="TEMPLAFYSLIDEID" val="636837559363137773"/>
</p:tagLst>
</file>

<file path=ppt/tags/tag5.xml><?xml version="1.0" encoding="utf-8"?>
<p:tagLst xmlns:a="http://schemas.openxmlformats.org/drawingml/2006/main" xmlns:r="http://schemas.openxmlformats.org/officeDocument/2006/relationships" xmlns:p="http://schemas.openxmlformats.org/presentationml/2006/main">
  <p:tag name="TEMPLAFYSLIDEID" val="636512794886969505"/>
</p:tagLst>
</file>

<file path=ppt/tags/tag6.xml><?xml version="1.0" encoding="utf-8"?>
<p:tagLst xmlns:a="http://schemas.openxmlformats.org/drawingml/2006/main" xmlns:r="http://schemas.openxmlformats.org/officeDocument/2006/relationships" xmlns:p="http://schemas.openxmlformats.org/presentationml/2006/main">
  <p:tag name="TEMPLAFYSLIDEID" val="636512794886969505"/>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EMPLAFYSLIDEID" val="636512794886969505"/>
</p:tagLst>
</file>

<file path=ppt/tags/tag9.xml><?xml version="1.0" encoding="utf-8"?>
<p:tagLst xmlns:a="http://schemas.openxmlformats.org/drawingml/2006/main" xmlns:r="http://schemas.openxmlformats.org/officeDocument/2006/relationships" xmlns:p="http://schemas.openxmlformats.org/presentationml/2006/main">
  <p:tag name="TEMPLAFYSLIDEID" val="636512794886969505"/>
</p:tagLst>
</file>

<file path=ppt/theme/theme1.xml><?xml version="1.0" encoding="utf-8"?>
<a:theme xmlns:a="http://schemas.openxmlformats.org/drawingml/2006/main" name="Blank">
  <a:themeElements>
    <a:clrScheme name="Ramboll">
      <a:dk1>
        <a:srgbClr val="333333"/>
      </a:dk1>
      <a:lt1>
        <a:srgbClr val="FFFFFF"/>
      </a:lt1>
      <a:dk2>
        <a:srgbClr val="009DF0"/>
      </a:dk2>
      <a:lt2>
        <a:srgbClr val="797766"/>
      </a:lt2>
      <a:accent1>
        <a:srgbClr val="ADDDFF"/>
      </a:accent1>
      <a:accent2>
        <a:srgbClr val="3AA551"/>
      </a:accent2>
      <a:accent3>
        <a:srgbClr val="A8D100"/>
      </a:accent3>
      <a:accent4>
        <a:srgbClr val="C40079"/>
      </a:accent4>
      <a:accent5>
        <a:srgbClr val="C63418"/>
      </a:accent5>
      <a:accent6>
        <a:srgbClr val="D0CFC9"/>
      </a:accent6>
      <a:hlink>
        <a:srgbClr val="009DF0"/>
      </a:hlink>
      <a:folHlink>
        <a:srgbClr val="ADDD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rtlCol="0" anchor="t" anchorCtr="0" compatLnSpc="1">
        <a:prstTxWarp prst="textNoShape">
          <a:avLst/>
        </a:prstTxWarp>
        <a:spAutoFit/>
      </a:bodyPr>
      <a:lstStyle>
        <a:defPPr marR="0" algn="l" defTabSz="457200" rtl="0" eaLnBrk="0" fontAlgn="base" latinLnBrk="0" hangingPunct="0">
          <a:spcBef>
            <a:spcPct val="0"/>
          </a:spcBef>
          <a:buClrTx/>
          <a:buSzTx/>
          <a:tabLst/>
          <a:defRPr kumimoji="0" sz="1800" b="0" i="0" u="none" strike="noStrike" kern="1200" cap="none" spc="0" normalizeH="0" baseline="0" noProof="0" dirty="0" err="1" smtClean="0">
            <a:ln>
              <a:noFill/>
            </a:ln>
            <a:solidFill>
              <a:schemeClr val="tx1"/>
            </a:solidFill>
            <a:effectLst/>
            <a:uLnTx/>
            <a:uFillTx/>
            <a:latin typeface="Verdana"/>
            <a:ea typeface="Verdana" pitchFamily="34" charset="0"/>
            <a:cs typeface="Verdana" pitchFamily="34" charset="0"/>
          </a:defRPr>
        </a:defPPr>
      </a:lstStyle>
    </a:tx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extLst>
    <a:ext uri="{05A4C25C-085E-4340-85A3-A5531E510DB2}">
      <thm15:themeFamily xmlns:thm15="http://schemas.microsoft.com/office/thememl/2012/main" name="Ramboll Template MIK adjustments.potx" id="{8AF8F9E4-DE39-4C2B-85B6-4A5686C9C8EC}" vid="{89A0920C-1F3F-4FDF-B731-81363685CBD0}"/>
    </a:ext>
  </a:extLst>
</a:theme>
</file>

<file path=ppt/theme/theme2.xml><?xml version="1.0" encoding="utf-8"?>
<a:theme xmlns:a="http://schemas.openxmlformats.org/drawingml/2006/main" name="1_Blank">
  <a:themeElements>
    <a:clrScheme name="Ramboll">
      <a:dk1>
        <a:srgbClr val="333333"/>
      </a:dk1>
      <a:lt1>
        <a:srgbClr val="FFFFFF"/>
      </a:lt1>
      <a:dk2>
        <a:srgbClr val="009DF0"/>
      </a:dk2>
      <a:lt2>
        <a:srgbClr val="797766"/>
      </a:lt2>
      <a:accent1>
        <a:srgbClr val="ADDDFF"/>
      </a:accent1>
      <a:accent2>
        <a:srgbClr val="3AA551"/>
      </a:accent2>
      <a:accent3>
        <a:srgbClr val="A8D100"/>
      </a:accent3>
      <a:accent4>
        <a:srgbClr val="C40079"/>
      </a:accent4>
      <a:accent5>
        <a:srgbClr val="C63418"/>
      </a:accent5>
      <a:accent6>
        <a:srgbClr val="D0CFC9"/>
      </a:accent6>
      <a:hlink>
        <a:srgbClr val="009DF0"/>
      </a:hlink>
      <a:folHlink>
        <a:srgbClr val="ADDD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rtlCol="0" anchor="t" anchorCtr="0" compatLnSpc="1">
        <a:prstTxWarp prst="textNoShape">
          <a:avLst/>
        </a:prstTxWarp>
        <a:spAutoFit/>
      </a:bodyPr>
      <a:lstStyle>
        <a:defPPr marR="0" algn="l" defTabSz="457200" rtl="0" eaLnBrk="0" fontAlgn="base" latinLnBrk="0" hangingPunct="0">
          <a:spcBef>
            <a:spcPct val="0"/>
          </a:spcBef>
          <a:buClrTx/>
          <a:buSzTx/>
          <a:tabLst/>
          <a:defRPr kumimoji="0" sz="1800" b="0" i="0" u="none" strike="noStrike" kern="1200" cap="none" spc="0" normalizeH="0" baseline="0" noProof="0" dirty="0" err="1" smtClean="0">
            <a:ln>
              <a:noFill/>
            </a:ln>
            <a:solidFill>
              <a:schemeClr val="tx1"/>
            </a:solidFill>
            <a:effectLst/>
            <a:uLnTx/>
            <a:uFillTx/>
            <a:latin typeface="Verdana"/>
            <a:ea typeface="Verdana" pitchFamily="34" charset="0"/>
            <a:cs typeface="Verdana" pitchFamily="34" charset="0"/>
          </a:defRPr>
        </a:defPPr>
      </a:lstStyle>
    </a:tx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extLst>
    <a:ext uri="{05A4C25C-085E-4340-85A3-A5531E510DB2}">
      <thm15:themeFamily xmlns:thm15="http://schemas.microsoft.com/office/thememl/2012/main" name="Blank.potx" id="{CC34BEB4-56BE-4C35-B3C1-ED2770E08490}" vid="{5E58AF69-3E00-4BE6-9424-5697BE04CE91}"/>
    </a:ext>
  </a:extLst>
</a:theme>
</file>

<file path=ppt/theme/theme3.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theme/theme4.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ABBF43-1DE5-401E-9E72-69994FE7A2B3}">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9CBFEDF781AA4AAD99148F19A61D30" ma:contentTypeVersion="8" ma:contentTypeDescription="Create a new document." ma:contentTypeScope="" ma:versionID="37f772ebcebd65efb9c6590423b736c3">
  <xsd:schema xmlns:xsd="http://www.w3.org/2001/XMLSchema" xmlns:xs="http://www.w3.org/2001/XMLSchema" xmlns:p="http://schemas.microsoft.com/office/2006/metadata/properties" xmlns:ns3="53d41fc1-a922-40ef-908c-3eca2972fcad" xmlns:ns4="812b98a0-b2a4-4303-bf85-da7f3c18bc37" targetNamespace="http://schemas.microsoft.com/office/2006/metadata/properties" ma:root="true" ma:fieldsID="9f0987aee2ecf6505ef3a645256127e9" ns3:_="" ns4:_="">
    <xsd:import namespace="53d41fc1-a922-40ef-908c-3eca2972fcad"/>
    <xsd:import namespace="812b98a0-b2a4-4303-bf85-da7f3c18bc3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41fc1-a922-40ef-908c-3eca2972fca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2b98a0-b2a4-4303-bf85-da7f3c18bc3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651E31-603F-4AC3-82A0-768E04DD3413}">
  <ds:schemaRefs>
    <ds:schemaRef ds:uri="http://schemas.microsoft.com/sharepoint/v3/contenttype/forms"/>
  </ds:schemaRefs>
</ds:datastoreItem>
</file>

<file path=customXml/itemProps2.xml><?xml version="1.0" encoding="utf-8"?>
<ds:datastoreItem xmlns:ds="http://schemas.openxmlformats.org/officeDocument/2006/customXml" ds:itemID="{37C347F2-A824-4592-A90C-2CBE861375DE}">
  <ds:schemaRefs>
    <ds:schemaRef ds:uri="http://schemas.microsoft.com/office/2006/metadata/properties"/>
    <ds:schemaRef ds:uri="http://schemas.microsoft.com/office/2006/documentManagement/types"/>
    <ds:schemaRef ds:uri="53d41fc1-a922-40ef-908c-3eca2972fcad"/>
    <ds:schemaRef ds:uri="http://purl.org/dc/elements/1.1/"/>
    <ds:schemaRef ds:uri="http://schemas.openxmlformats.org/package/2006/metadata/core-properties"/>
    <ds:schemaRef ds:uri="812b98a0-b2a4-4303-bf85-da7f3c18bc37"/>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B2EC18B5-F337-4595-828E-0104C307FA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d41fc1-a922-40ef-908c-3eca2972fcad"/>
    <ds:schemaRef ds:uri="812b98a0-b2a4-4303-bf85-da7f3c18bc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2656</TotalTime>
  <Words>3888</Words>
  <Application>Microsoft Macintosh PowerPoint</Application>
  <PresentationFormat>Anpassad</PresentationFormat>
  <Paragraphs>485</Paragraphs>
  <Slides>27</Slides>
  <Notes>27</Notes>
  <HiddenSlides>0</HiddenSlides>
  <MMClips>0</MMClips>
  <ScaleCrop>false</ScaleCrop>
  <HeadingPairs>
    <vt:vector size="8" baseType="variant">
      <vt:variant>
        <vt:lpstr>Använt teckensnitt</vt:lpstr>
      </vt:variant>
      <vt:variant>
        <vt:i4>4</vt:i4>
      </vt:variant>
      <vt:variant>
        <vt:lpstr>Tema</vt:lpstr>
      </vt:variant>
      <vt:variant>
        <vt:i4>2</vt:i4>
      </vt:variant>
      <vt:variant>
        <vt:lpstr>Serverprogram för OLE-inbäddning</vt:lpstr>
      </vt:variant>
      <vt:variant>
        <vt:i4>1</vt:i4>
      </vt:variant>
      <vt:variant>
        <vt:lpstr>Bildrubriker</vt:lpstr>
      </vt:variant>
      <vt:variant>
        <vt:i4>27</vt:i4>
      </vt:variant>
    </vt:vector>
  </HeadingPairs>
  <TitlesOfParts>
    <vt:vector size="34" baseType="lpstr">
      <vt:lpstr>Arial</vt:lpstr>
      <vt:lpstr>Calibri</vt:lpstr>
      <vt:lpstr>Courier New</vt:lpstr>
      <vt:lpstr>Verdana</vt:lpstr>
      <vt:lpstr>Blank</vt:lpstr>
      <vt:lpstr>1_Blank</vt:lpstr>
      <vt:lpstr>think-cell Slide</vt:lpstr>
      <vt:lpstr>PowerPoint-presentation</vt:lpstr>
      <vt:lpstr>Innehåll</vt:lpstr>
      <vt:lpstr>Om lärprojektet och dess syfte</vt:lpstr>
      <vt:lpstr>Innehåll</vt:lpstr>
      <vt:lpstr>Vad är en programteori?</vt:lpstr>
      <vt:lpstr>Olika värden med programteori</vt:lpstr>
      <vt:lpstr>Centrala begrepp – Delarna i en programteori </vt:lpstr>
      <vt:lpstr>Översättningsnyckel  olika sätt att benämna stegen i en programteori </vt:lpstr>
      <vt:lpstr>Innehåll</vt:lpstr>
      <vt:lpstr>Förslag till programteorier – översikt </vt:lpstr>
      <vt:lpstr>Pyramiden En modell för att illustrera tre Olika dimensioner i regionalfonden</vt:lpstr>
      <vt:lpstr>Pyramiden En modell för att illustrera tre Olika dimensioner i regionalfonden</vt:lpstr>
      <vt:lpstr>Övergripande programteori En programteori med alla tre dimensioner i regionalfonden</vt:lpstr>
      <vt:lpstr>Övergripande programteori En programteori med alla tre dimensioner i regionalfonden</vt:lpstr>
      <vt:lpstr>Portföljteori En fördjupad modell med tre generiska insatstyper</vt:lpstr>
      <vt:lpstr>Portföljteori En fördjupad modell med tre generiska insatstyper</vt:lpstr>
      <vt:lpstr>Innehåll</vt:lpstr>
      <vt:lpstr>Användning och utveckling av programteorierna</vt:lpstr>
      <vt:lpstr>Utvecklingsbehov som identifierats i processen Sammanfattning</vt:lpstr>
      <vt:lpstr>Innehåll</vt:lpstr>
      <vt:lpstr>Stöd för att ta fram en programteori </vt:lpstr>
      <vt:lpstr>Fyra steg för Att ta fram en programteori</vt:lpstr>
      <vt:lpstr>Kontrollfrågor att ställa sig vid utformning av delarna i en programteori</vt:lpstr>
      <vt:lpstr>PowerPoint-presentation</vt:lpstr>
      <vt:lpstr>Portföljteori  Exempel på behov, aktiviteter, prestationer och effekter som identifierats i lärprojektet</vt:lpstr>
      <vt:lpstr>Lästips</vt:lpstr>
      <vt:lpstr>PowerPoint-presentation</vt:lpstr>
    </vt:vector>
  </TitlesOfParts>
  <Company>Ramboll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Ramboll</dc:creator>
  <cp:lastModifiedBy>Gunnel Vidén</cp:lastModifiedBy>
  <cp:revision>29</cp:revision>
  <cp:lastPrinted>2020-01-24T14:55:03Z</cp:lastPrinted>
  <dcterms:created xsi:type="dcterms:W3CDTF">2017-10-17T11:00:12Z</dcterms:created>
  <dcterms:modified xsi:type="dcterms:W3CDTF">2020-01-31T13:36:17Z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TemplafyTimeStamp">
    <vt:lpwstr>2019-01-22T12:12:15.8744606Z</vt:lpwstr>
  </property>
  <property fmtid="{D5CDD505-2E9C-101B-9397-08002B2CF9AE}" pid="5" name="CustomerId">
    <vt:lpwstr>ramboll</vt:lpwstr>
  </property>
  <property fmtid="{D5CDD505-2E9C-101B-9397-08002B2CF9AE}" pid="6" name="TemplateId">
    <vt:lpwstr>636486672340117068</vt:lpwstr>
  </property>
  <property fmtid="{D5CDD505-2E9C-101B-9397-08002B2CF9AE}" pid="7" name="UserProfileId">
    <vt:lpwstr>636663124884594157</vt:lpwstr>
  </property>
  <property fmtid="{D5CDD505-2E9C-101B-9397-08002B2CF9AE}" pid="8" name="ContentTypeId">
    <vt:lpwstr>0x010100579CBFEDF781AA4AAD99148F19A61D30</vt:lpwstr>
  </property>
</Properties>
</file>