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9" r:id="rId3"/>
    <p:sldId id="261" r:id="rId4"/>
    <p:sldId id="262" r:id="rId5"/>
    <p:sldId id="263" r:id="rId6"/>
    <p:sldId id="270" r:id="rId7"/>
    <p:sldId id="265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3" autoAdjust="0"/>
  </p:normalViewPr>
  <p:slideViewPr>
    <p:cSldViewPr snapToGrid="0" showGuides="1">
      <p:cViewPr varScale="1">
        <p:scale>
          <a:sx n="109" d="100"/>
          <a:sy n="109" d="100"/>
        </p:scale>
        <p:origin x="58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DC65B-84C5-4239-AB1C-13F74CC7ADFB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BACAE-0F19-43E8-BFD2-1A180E406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8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löshet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(1)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cyklisk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-, (2)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friktions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-, (3)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strukturell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löshet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Cyklisk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på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svag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efterfrågan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Friktions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människor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lämnar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job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nytt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dvs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är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emellan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byter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job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går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långsamt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=  A-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löshet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uppstår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därför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kraften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kompetens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relation till de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arbetsgivarna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efterfrågar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sänkas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ökad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efterfrågan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sv-S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Hur man definierar a-lösheten har betydelse för vilka policy åtgärder som vidtas. Om a-lösheten huvudsakligen är strukturell kommer staten inte att försöka stimulera efterfrågan med låg ränta.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BBACAE-0F19-43E8-BFD2-1A180E4063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4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8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30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4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4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1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1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04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1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6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8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75B31-CA2D-43A9-9FC1-29EEAB869503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91E2-6BBD-4FD5-B894-3517648B1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9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4935" y="562705"/>
            <a:ext cx="6317065" cy="6225702"/>
          </a:xfrm>
          <a:prstGeom prst="rect">
            <a:avLst/>
          </a:prstGeom>
        </p:spPr>
      </p:pic>
      <p:sp>
        <p:nvSpPr>
          <p:cNvPr id="13" name="Rektangel 12"/>
          <p:cNvSpPr/>
          <p:nvPr/>
        </p:nvSpPr>
        <p:spPr>
          <a:xfrm>
            <a:off x="1150407" y="3279522"/>
            <a:ext cx="2462931" cy="235466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ktangel 13"/>
          <p:cNvSpPr/>
          <p:nvPr/>
        </p:nvSpPr>
        <p:spPr>
          <a:xfrm>
            <a:off x="2772383" y="3044055"/>
            <a:ext cx="2937753" cy="235466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ktangel 14"/>
          <p:cNvSpPr/>
          <p:nvPr/>
        </p:nvSpPr>
        <p:spPr>
          <a:xfrm>
            <a:off x="1189318" y="4122584"/>
            <a:ext cx="4316538" cy="235466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ktangel 15"/>
          <p:cNvSpPr/>
          <p:nvPr/>
        </p:nvSpPr>
        <p:spPr>
          <a:xfrm>
            <a:off x="1187125" y="4355412"/>
            <a:ext cx="4316538" cy="235466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ktangel 16"/>
          <p:cNvSpPr/>
          <p:nvPr/>
        </p:nvSpPr>
        <p:spPr>
          <a:xfrm>
            <a:off x="1184932" y="4588240"/>
            <a:ext cx="4316538" cy="235466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ktangel 17"/>
          <p:cNvSpPr/>
          <p:nvPr/>
        </p:nvSpPr>
        <p:spPr>
          <a:xfrm>
            <a:off x="1184932" y="4823706"/>
            <a:ext cx="4316538" cy="235466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ktangel 18"/>
          <p:cNvSpPr/>
          <p:nvPr/>
        </p:nvSpPr>
        <p:spPr>
          <a:xfrm>
            <a:off x="5389131" y="3890066"/>
            <a:ext cx="350196" cy="235466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ktangel 19"/>
          <p:cNvSpPr/>
          <p:nvPr/>
        </p:nvSpPr>
        <p:spPr>
          <a:xfrm>
            <a:off x="6047370" y="3890867"/>
            <a:ext cx="1284742" cy="76522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ktangel 20"/>
          <p:cNvSpPr/>
          <p:nvPr/>
        </p:nvSpPr>
        <p:spPr>
          <a:xfrm>
            <a:off x="6034395" y="4267005"/>
            <a:ext cx="1284742" cy="76522"/>
          </a:xfrm>
          <a:prstGeom prst="rect">
            <a:avLst/>
          </a:prstGeom>
          <a:solidFill>
            <a:schemeClr val="accent2"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1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943665"/>
            <a:ext cx="5858764" cy="36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6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669" y="944183"/>
            <a:ext cx="5864860" cy="365182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9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30736"/>
            <a:ext cx="5864860" cy="365182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36833"/>
            <a:ext cx="5852667" cy="3639627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1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36833"/>
            <a:ext cx="5852667" cy="3639627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10539664" y="3797453"/>
            <a:ext cx="1130968" cy="5639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Konjunktur?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0493170" y="2153694"/>
            <a:ext cx="1177462" cy="6935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b="1" dirty="0" smtClean="0">
                <a:solidFill>
                  <a:schemeClr val="tx1"/>
                </a:solidFill>
              </a:rPr>
              <a:t>Strukturell?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41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829874"/>
            <a:ext cx="5858764" cy="3645724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 rot="19502075">
            <a:off x="8531159" y="1983588"/>
            <a:ext cx="4357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Utan </a:t>
            </a:r>
            <a:r>
              <a:rPr lang="sv-SE" dirty="0" err="1" smtClean="0">
                <a:solidFill>
                  <a:srgbClr val="FF0000"/>
                </a:solidFill>
              </a:rPr>
              <a:t>outliers</a:t>
            </a:r>
            <a:r>
              <a:rPr lang="sv-SE" dirty="0" smtClean="0">
                <a:solidFill>
                  <a:srgbClr val="FF0000"/>
                </a:solidFill>
              </a:rPr>
              <a:t>!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60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524745"/>
            <a:ext cx="6069209" cy="430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9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88" y="133913"/>
            <a:ext cx="2000250" cy="39052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438"/>
            <a:ext cx="5867400" cy="653415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0502" y="799110"/>
            <a:ext cx="506012" cy="49991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3265" y="1519100"/>
            <a:ext cx="6148735" cy="436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06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22222E-6 L -0.06536 0.09375 L -0.11601 -0.05139 L -0.1914 -0.10255 L -0.23476 -0.0463 L -0.26666 0.08472 L -0.32526 -0.05509 L -0.38841 -0.10509 L -0.45208 -0.03982 L -0.48828 0.06666 L -0.5332 -0.04491 L -0.60781 -0.08588 L -0.68086 -0.02431 L -0.70989 0.06666 L -0.76419 -0.04352 L -0.8164 -0.07176 L -0.86119 0.01921 L -0.86119 0.0206 " pathEditMode="relative" rAng="0" ptsTypes="AAAAAAAAAAAAAAAAAA">
                                      <p:cBhvr>
                                        <p:cTn id="6" dur="1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60" y="-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113</Words>
  <Application>Microsoft Office PowerPoint</Application>
  <PresentationFormat>Bredbild</PresentationFormat>
  <Paragraphs>9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Västra Götalandsregionen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Joakim Boström Elias</dc:creator>
  <cp:lastModifiedBy>Joakim Boström Elias</cp:lastModifiedBy>
  <cp:revision>28</cp:revision>
  <dcterms:created xsi:type="dcterms:W3CDTF">2018-02-15T08:28:26Z</dcterms:created>
  <dcterms:modified xsi:type="dcterms:W3CDTF">2018-02-20T12:01:12Z</dcterms:modified>
</cp:coreProperties>
</file>