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28" r:id="rId1"/>
  </p:sldMasterIdLst>
  <p:notesMasterIdLst>
    <p:notesMasterId r:id="rId3"/>
  </p:notesMasterIdLst>
  <p:sldIdLst>
    <p:sldId id="463" r:id="rId2"/>
  </p:sldIdLst>
  <p:sldSz cx="9144000" cy="5143500" type="screen16x9"/>
  <p:notesSz cx="6858000" cy="9144000"/>
  <p:embeddedFontLst>
    <p:embeddedFont>
      <p:font typeface="Thin Press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orient="horz" pos="1030" userDrawn="1">
          <p15:clr>
            <a:srgbClr val="A4A3A4"/>
          </p15:clr>
        </p15:guide>
        <p15:guide id="3" orient="horz" pos="1576">
          <p15:clr>
            <a:srgbClr val="A4A3A4"/>
          </p15:clr>
        </p15:guide>
        <p15:guide id="4" pos="862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872" userDrawn="1">
          <p15:clr>
            <a:srgbClr val="A4A3A4"/>
          </p15:clr>
        </p15:guide>
        <p15:guide id="7" orient="horz" pos="2232" userDrawn="1">
          <p15:clr>
            <a:srgbClr val="A4A3A4"/>
          </p15:clr>
        </p15:guide>
        <p15:guide id="8" pos="3084" userDrawn="1">
          <p15:clr>
            <a:srgbClr val="A4A3A4"/>
          </p15:clr>
        </p15:guide>
        <p15:guide id="9" orient="horz" pos="2550" userDrawn="1">
          <p15:clr>
            <a:srgbClr val="A4A3A4"/>
          </p15:clr>
        </p15:guide>
        <p15:guide id="10" orient="horz" pos="2731" userDrawn="1">
          <p15:clr>
            <a:srgbClr val="A4A3A4"/>
          </p15:clr>
        </p15:guide>
        <p15:guide id="11" pos="295" userDrawn="1">
          <p15:clr>
            <a:srgbClr val="A4A3A4"/>
          </p15:clr>
        </p15:guide>
        <p15:guide id="12" orient="horz" pos="781" userDrawn="1">
          <p15:clr>
            <a:srgbClr val="A4A3A4"/>
          </p15:clr>
        </p15:guide>
        <p15:guide id="13" orient="horz" pos="3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uti Kuittinen" initials="" lastIdx="9" clrIdx="0"/>
  <p:cmAuthor id="1" name="Botås Karin" initials="BK" lastIdx="3" clrIdx="1">
    <p:extLst>
      <p:ext uri="{19B8F6BF-5375-455C-9EA6-DF929625EA0E}">
        <p15:presenceInfo xmlns:p15="http://schemas.microsoft.com/office/powerpoint/2012/main" userId="S-1-5-21-1499430162-1245868380-186260367-56710" providerId="AD"/>
      </p:ext>
    </p:extLst>
  </p:cmAuthor>
  <p:cmAuthor id="2" name="Eva Moe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A000"/>
    <a:srgbClr val="FFFFFF"/>
    <a:srgbClr val="E46C0A"/>
    <a:srgbClr val="F15B0C"/>
    <a:srgbClr val="FFA1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903808-8B25-4DAE-A35B-F2D0D3C7A797}">
  <a:tblStyle styleId="{08903808-8B25-4DAE-A35B-F2D0D3C7A797}" styleName="Table_0"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3797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1"/>
    <p:restoredTop sz="91913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91" y="206"/>
      </p:cViewPr>
      <p:guideLst>
        <p:guide orient="horz" pos="1493"/>
        <p:guide orient="horz" pos="1030"/>
        <p:guide orient="horz" pos="1576"/>
        <p:guide pos="862"/>
        <p:guide pos="2880"/>
        <p:guide orient="horz" pos="872"/>
        <p:guide orient="horz" pos="2232"/>
        <p:guide pos="3084"/>
        <p:guide orient="horz" pos="2550"/>
        <p:guide orient="horz" pos="2731"/>
        <p:guide pos="295"/>
        <p:guide orient="horz" pos="781"/>
        <p:guide orient="horz" pos="3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576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22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 hasCustomPrompt="1"/>
          </p:nvPr>
        </p:nvSpPr>
        <p:spPr>
          <a:xfrm>
            <a:off x="711200" y="2150850"/>
            <a:ext cx="7636933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9000" spc="300">
                <a:solidFill>
                  <a:srgbClr val="E46C0A"/>
                </a:solidFill>
                <a:latin typeface="Thin Press"/>
                <a:cs typeface="Thin Press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r>
              <a:rPr lang="sv-SE" dirty="0" err="1"/>
              <a:t>ee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95867" y="254000"/>
            <a:ext cx="7620000" cy="101772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9000" cap="all" spc="300">
                <a:solidFill>
                  <a:srgbClr val="E46C0A"/>
                </a:solidFill>
                <a:latin typeface="Thin Press"/>
                <a:cs typeface="Thin Pres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sv-SE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95867" y="1925721"/>
            <a:ext cx="7620000" cy="284947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0" lvl="0" indent="0">
              <a:spcBef>
                <a:spcPts val="0"/>
              </a:spcBef>
              <a:buNone/>
              <a:defRPr sz="2400">
                <a:latin typeface="Gotham-Medium"/>
                <a:cs typeface="Gotham-Medium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A6C266-9B13-EB49-918D-B172D299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15381</TotalTime>
  <Words>0</Words>
  <Application>Microsoft Office PowerPoint</Application>
  <PresentationFormat>Bildspel på skärmen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Thin Press</vt:lpstr>
      <vt:lpstr>Gotham-Medium</vt:lpstr>
      <vt:lpstr>Arial</vt:lpstr>
      <vt:lpstr>Simple Light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Startbild   Framsyn Välkommen till workshop 2!</dc:title>
  <dc:creator>Ternström Anton</dc:creator>
  <cp:lastModifiedBy>Ternström Anton</cp:lastModifiedBy>
  <cp:revision>494</cp:revision>
  <cp:lastPrinted>2018-10-21T20:27:31Z</cp:lastPrinted>
  <dcterms:modified xsi:type="dcterms:W3CDTF">2018-11-01T12:53:04Z</dcterms:modified>
</cp:coreProperties>
</file>