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67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5"/>
    <p:restoredTop sz="94647"/>
  </p:normalViewPr>
  <p:slideViewPr>
    <p:cSldViewPr snapToGrid="0" snapToObjects="1" showGuides="1">
      <p:cViewPr varScale="1">
        <p:scale>
          <a:sx n="69" d="100"/>
          <a:sy n="69" d="100"/>
        </p:scale>
        <p:origin x="101" y="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F038A-C958-D34A-82A4-29C5785940D9}" type="datetimeFigureOut">
              <a:rPr lang="sv-SE" smtClean="0"/>
              <a:t>2018-06-13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5FD9B-BAF9-6A4C-B069-5D98B438D2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97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CBD5580-C3B3-6748-A061-42693052E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7C816D44-2B41-A143-A19B-EA7ACF934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4C8F9579-A29D-4244-B02D-48FEC5EB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9A0-EC51-FB4C-8238-9E0099ADB07F}" type="datetimeFigureOut">
              <a:rPr lang="sv-SE" smtClean="0"/>
              <a:t>2018-06-13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B1F5E3DF-C7AC-AF4B-B031-8A4FB5E7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7A0C6E38-563B-514D-BFF9-DA77960F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4606-89BB-0F4A-BCB6-8DA16A6CF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03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9A60D037-C3F1-E64D-B712-A0119767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11553EAA-3486-4840-A235-3F52E4110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AAFF6528-E3C7-3D4D-A7DB-698234CA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9A0-EC51-FB4C-8238-9E0099ADB07F}" type="datetimeFigureOut">
              <a:rPr lang="sv-SE" smtClean="0"/>
              <a:t>2018-06-13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5AA33F76-F92D-E64F-8595-F3F9476F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5A2973AD-072B-ED4F-A570-7AC942A5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4606-89BB-0F4A-BCB6-8DA16A6CF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51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xmlns="" id="{11221478-D5EE-7D44-B502-BB6511045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27986405-B0E3-8D43-B129-9ECCB5F27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8ADAFE16-3E52-BD48-8846-4293D9CC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9A0-EC51-FB4C-8238-9E0099ADB07F}" type="datetimeFigureOut">
              <a:rPr lang="sv-SE" smtClean="0"/>
              <a:t>2018-06-13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B8D35681-8BFC-074A-8E11-03552FB68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B233044-E579-894D-B600-FE1B4A0A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4606-89BB-0F4A-BCB6-8DA16A6CF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59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061156" y="338667"/>
            <a:ext cx="10160000" cy="1356967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sz="12000" cap="all" spc="400">
                <a:solidFill>
                  <a:srgbClr val="E46C0A"/>
                </a:solidFill>
                <a:latin typeface="Thin Press"/>
                <a:cs typeface="Thin Pres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sv-SE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061156" y="2567629"/>
            <a:ext cx="10160000" cy="379930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0" lvl="0" indent="0">
              <a:spcBef>
                <a:spcPts val="0"/>
              </a:spcBef>
              <a:buNone/>
              <a:defRPr sz="3200">
                <a:latin typeface="Gotham-Medium"/>
                <a:cs typeface="Gotham-Medium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999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D28CBA23-71F3-6C47-89F6-28DBC4C2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B74E49B5-8C4F-BD46-943E-1EDB53012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1BB6FEB3-1739-454C-B024-B07BAD03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9A0-EC51-FB4C-8238-9E0099ADB07F}" type="datetimeFigureOut">
              <a:rPr lang="sv-SE" smtClean="0"/>
              <a:t>2018-06-13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EB817336-129F-344D-AC76-B3F620BF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09B83CE7-8D78-9848-B34A-AB1AAD84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4606-89BB-0F4A-BCB6-8DA16A6CF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822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D9BF1476-BC17-504F-B60E-CD0BD452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D941A1F1-DF92-374C-AEC5-F2FC9761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8A114840-E6A1-9244-B2B1-A7EC1C47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9A0-EC51-FB4C-8238-9E0099ADB07F}" type="datetimeFigureOut">
              <a:rPr lang="sv-SE" smtClean="0"/>
              <a:t>2018-06-13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A08250BA-B6BB-264C-8EBE-BB40A352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E078177C-1034-1A4D-8A72-94490833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4606-89BB-0F4A-BCB6-8DA16A6CF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44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E4C29C7-5B0C-7640-990E-EE3E18DC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C1A9E8F9-07CA-984F-8AB3-54725BBCE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74669C79-810D-7D42-B201-C09C4F89C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BF53EF38-7003-1149-A663-796F1B62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9A0-EC51-FB4C-8238-9E0099ADB07F}" type="datetimeFigureOut">
              <a:rPr lang="sv-SE" smtClean="0"/>
              <a:t>2018-06-13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8112D536-14B6-684A-B923-E6B82727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DDAD7EFE-5955-B740-88AB-A90C34BA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4606-89BB-0F4A-BCB6-8DA16A6CF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05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FAFECFF-3D55-A840-8480-0FD0A692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798F4503-C28E-414D-ABC3-8E9E6829D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439AA1D-7543-4844-BEE5-AF2D47E70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0A09167F-5F72-0245-B146-7F7EED17C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2B415317-93C1-AA43-BE96-337A48DFD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2E6423C5-1FD4-D84B-BEEC-26D8D392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9A0-EC51-FB4C-8238-9E0099ADB07F}" type="datetimeFigureOut">
              <a:rPr lang="sv-SE" smtClean="0"/>
              <a:t>2018-06-13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E31E390C-5F9B-F24E-BC2B-083738E9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9EADC61F-D0B8-3D4C-B050-AA667659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4606-89BB-0F4A-BCB6-8DA16A6CF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582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4226378-5D36-814D-A50D-213B147B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ACDF1C8A-2A61-AE4F-90DC-AADBF978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9A0-EC51-FB4C-8238-9E0099ADB07F}" type="datetimeFigureOut">
              <a:rPr lang="sv-SE" smtClean="0"/>
              <a:t>2018-06-13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C805502D-275F-AF4D-9DCE-A1FBA71E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656CFA95-ED84-DD48-9AA7-12DA1EE0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4606-89BB-0F4A-BCB6-8DA16A6CF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273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CDCCA9C0-DD1D-064A-B7DC-C7F7E128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9A0-EC51-FB4C-8238-9E0099ADB07F}" type="datetimeFigureOut">
              <a:rPr lang="sv-SE" smtClean="0"/>
              <a:t>2018-06-13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AC7E4E04-7482-A445-A2D1-0CD834F9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3DDEA692-37F9-9846-8D59-66E69B8E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4606-89BB-0F4A-BCB6-8DA16A6CF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598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4A4DF54-7D0B-E942-9130-C55CCB19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2544753E-1C53-464F-9D94-5DB6D4E9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5564EA50-DEED-B04B-80B6-34B068395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81A03890-024B-FC47-B6C4-924C8ACA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9A0-EC51-FB4C-8238-9E0099ADB07F}" type="datetimeFigureOut">
              <a:rPr lang="sv-SE" smtClean="0"/>
              <a:t>2018-06-13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AFFC2F34-84E5-114E-91D5-5DCAC8B2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0A158000-7385-DB40-8247-BBFEC899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4606-89BB-0F4A-BCB6-8DA16A6CF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05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9E62CC3-18D9-DB4B-B215-BBFB331E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xmlns="" id="{927B35CC-9618-2A45-B04E-805BBD239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6345B69F-EC1E-8140-8A42-1BE2A5616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65317CA4-C131-3646-B29B-791F3ADA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9A0-EC51-FB4C-8238-9E0099ADB07F}" type="datetimeFigureOut">
              <a:rPr lang="sv-SE" smtClean="0"/>
              <a:t>2018-06-13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C878D2BB-5611-7A44-9A50-C87578CF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2ACB7017-BCC8-F149-A01B-52B9391D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4606-89BB-0F4A-BCB6-8DA16A6CF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19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D1E8E5FB-B50C-B848-8A1F-5BF900D5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9180176E-F583-6844-B8CE-563851470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32F19FA1-AFD8-FB4B-A6E3-53E33D8E9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739A0-EC51-FB4C-8238-9E0099ADB07F}" type="datetimeFigureOut">
              <a:rPr lang="sv-SE" smtClean="0"/>
              <a:t>2018-06-13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1EA1BEF2-3924-344F-BC69-2AD1EA57B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57C3FDF5-4470-E148-95AC-92C518BB2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84606-89BB-0F4A-BCB6-8DA16A6CF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445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62577973-F564-2F4C-B992-E728F863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9" y="6001"/>
            <a:ext cx="12170661" cy="68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62577973-F564-2F4C-B992-E728F863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" y="6001"/>
            <a:ext cx="12170656" cy="68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8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62577973-F564-2F4C-B992-E728F863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" y="6001"/>
            <a:ext cx="12170656" cy="68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0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62577973-F564-2F4C-B992-E728F863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" y="6001"/>
            <a:ext cx="12170656" cy="68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5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62577973-F564-2F4C-B992-E728F863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" y="6001"/>
            <a:ext cx="12170656" cy="68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9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62577973-F564-2F4C-B992-E728F863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" y="6001"/>
            <a:ext cx="12170659" cy="68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62577973-F564-2F4C-B992-E728F863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" y="6001"/>
            <a:ext cx="12170659" cy="68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6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62577973-F564-2F4C-B992-E728F863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" y="6001"/>
            <a:ext cx="12170657" cy="68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6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62577973-F564-2F4C-B992-E728F863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" y="6001"/>
            <a:ext cx="12170656" cy="68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7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62577973-F564-2F4C-B992-E728F863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" y="6001"/>
            <a:ext cx="12170656" cy="68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62577973-F564-2F4C-B992-E728F863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" y="6001"/>
            <a:ext cx="12170656" cy="68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2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62577973-F564-2F4C-B992-E728F863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" y="6001"/>
            <a:ext cx="12170656" cy="68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1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62577973-F564-2F4C-B992-E728F863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" y="6001"/>
            <a:ext cx="12170656" cy="68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67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0</Words>
  <Application>Microsoft Office PowerPoint</Application>
  <PresentationFormat>Bredbild</PresentationFormat>
  <Paragraphs>0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Gotham-Medium</vt:lpstr>
      <vt:lpstr>Thin Press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Jesper Fermgård</dc:creator>
  <cp:lastModifiedBy>Moe Eva</cp:lastModifiedBy>
  <cp:revision>12</cp:revision>
  <dcterms:created xsi:type="dcterms:W3CDTF">2018-06-11T14:45:42Z</dcterms:created>
  <dcterms:modified xsi:type="dcterms:W3CDTF">2018-06-13T20:15:20Z</dcterms:modified>
</cp:coreProperties>
</file>