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4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76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32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06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00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62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1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25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46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1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0403-8D39-41A4-BD82-57E26E62302A}" type="datetimeFigureOut">
              <a:rPr lang="sv-SE" smtClean="0"/>
              <a:t>2016-02-10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FBAE-D4D6-4BFD-8374-64F2C2403C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0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00" y="0"/>
            <a:ext cx="524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05" y="0"/>
            <a:ext cx="517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02" y="0"/>
            <a:ext cx="5225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61" y="0"/>
            <a:ext cx="5188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16" y="0"/>
            <a:ext cx="5222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79" y="0"/>
            <a:ext cx="5136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Moe Eva</dc:creator>
  <cp:lastModifiedBy>Moe Eva</cp:lastModifiedBy>
  <cp:revision>1</cp:revision>
  <dcterms:created xsi:type="dcterms:W3CDTF">2016-02-10T22:13:33Z</dcterms:created>
  <dcterms:modified xsi:type="dcterms:W3CDTF">2016-02-10T22:14:36Z</dcterms:modified>
</cp:coreProperties>
</file>