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85" r:id="rId9"/>
    <p:sldId id="286" r:id="rId10"/>
    <p:sldId id="262" r:id="rId11"/>
    <p:sldId id="287" r:id="rId12"/>
    <p:sldId id="263" r:id="rId13"/>
    <p:sldId id="264" r:id="rId14"/>
    <p:sldId id="265" r:id="rId15"/>
    <p:sldId id="267" r:id="rId16"/>
    <p:sldId id="284" r:id="rId17"/>
    <p:sldId id="27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8" r:id="rId30"/>
    <p:sldId id="290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4CB"/>
    <a:srgbClr val="E6EEBC"/>
    <a:srgbClr val="99FFCC"/>
    <a:srgbClr val="CCFFFF"/>
    <a:srgbClr val="33CCCC"/>
    <a:srgbClr val="E2F3F8"/>
    <a:srgbClr val="D4EEF5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0000" autoAdjust="0"/>
  </p:normalViewPr>
  <p:slideViewPr>
    <p:cSldViewPr snapToGrid="0">
      <p:cViewPr>
        <p:scale>
          <a:sx n="124" d="100"/>
          <a:sy n="124" d="100"/>
        </p:scale>
        <p:origin x="46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6B1ED-D2FF-4DF3-9ECF-619554AA909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299C748-A18D-4C40-911B-6609C3CE2168}">
      <dgm:prSet phldrT="[Text]"/>
      <dgm:spPr/>
      <dgm:t>
        <a:bodyPr/>
        <a:lstStyle/>
        <a:p>
          <a:r>
            <a:rPr lang="sv-SE" dirty="0" smtClean="0"/>
            <a:t>Förstudie</a:t>
          </a:r>
          <a:endParaRPr lang="sv-SE" dirty="0"/>
        </a:p>
      </dgm:t>
    </dgm:pt>
    <dgm:pt modelId="{535296CD-5548-4B7A-94EA-AAE3F2991F22}" type="parTrans" cxnId="{030B0D7C-A2B2-4B1B-87F3-513D740DDFA3}">
      <dgm:prSet/>
      <dgm:spPr/>
      <dgm:t>
        <a:bodyPr/>
        <a:lstStyle/>
        <a:p>
          <a:endParaRPr lang="sv-SE"/>
        </a:p>
      </dgm:t>
    </dgm:pt>
    <dgm:pt modelId="{137527E4-799E-4081-BB45-9F4EFEAA8DCF}" type="sibTrans" cxnId="{030B0D7C-A2B2-4B1B-87F3-513D740DDFA3}">
      <dgm:prSet/>
      <dgm:spPr/>
      <dgm:t>
        <a:bodyPr/>
        <a:lstStyle/>
        <a:p>
          <a:endParaRPr lang="sv-SE"/>
        </a:p>
      </dgm:t>
    </dgm:pt>
    <dgm:pt modelId="{BE8D3353-A5A4-4898-93F9-3459C0734552}">
      <dgm:prSet phldrT="[Text]"/>
      <dgm:spPr/>
      <dgm:t>
        <a:bodyPr/>
        <a:lstStyle/>
        <a:p>
          <a:r>
            <a:rPr lang="sv-SE" dirty="0" smtClean="0"/>
            <a:t>Struktur</a:t>
          </a:r>
          <a:endParaRPr lang="sv-SE" dirty="0"/>
        </a:p>
      </dgm:t>
    </dgm:pt>
    <dgm:pt modelId="{4C617942-5277-4251-81D7-8C3CBBFD49DB}" type="parTrans" cxnId="{30688A29-4537-4706-B04B-734B0E7E80C7}">
      <dgm:prSet/>
      <dgm:spPr/>
      <dgm:t>
        <a:bodyPr/>
        <a:lstStyle/>
        <a:p>
          <a:endParaRPr lang="sv-SE"/>
        </a:p>
      </dgm:t>
    </dgm:pt>
    <dgm:pt modelId="{CBDAFA3B-A7D5-4169-9EFA-F0A23174C562}" type="sibTrans" cxnId="{30688A29-4537-4706-B04B-734B0E7E80C7}">
      <dgm:prSet/>
      <dgm:spPr/>
      <dgm:t>
        <a:bodyPr/>
        <a:lstStyle/>
        <a:p>
          <a:endParaRPr lang="sv-SE"/>
        </a:p>
      </dgm:t>
    </dgm:pt>
    <dgm:pt modelId="{A84B2A41-7EDF-414B-A5FC-9B3B0C0D3A07}">
      <dgm:prSet phldrT="[Text]"/>
      <dgm:spPr/>
      <dgm:t>
        <a:bodyPr/>
        <a:lstStyle/>
        <a:p>
          <a:r>
            <a:rPr lang="sv-SE" dirty="0" smtClean="0"/>
            <a:t>Mätsystem</a:t>
          </a:r>
          <a:endParaRPr lang="sv-SE" dirty="0"/>
        </a:p>
      </dgm:t>
    </dgm:pt>
    <dgm:pt modelId="{EC0D5415-814B-444D-9DAC-88B2CF9DF7EF}" type="parTrans" cxnId="{82D8FA92-1168-49E1-A3FA-33FAB2AB85EA}">
      <dgm:prSet/>
      <dgm:spPr/>
      <dgm:t>
        <a:bodyPr/>
        <a:lstStyle/>
        <a:p>
          <a:endParaRPr lang="sv-SE"/>
        </a:p>
      </dgm:t>
    </dgm:pt>
    <dgm:pt modelId="{2FDC631A-EBCA-4F50-8B93-F5949B8E566F}" type="sibTrans" cxnId="{82D8FA92-1168-49E1-A3FA-33FAB2AB85EA}">
      <dgm:prSet/>
      <dgm:spPr/>
      <dgm:t>
        <a:bodyPr/>
        <a:lstStyle/>
        <a:p>
          <a:endParaRPr lang="sv-SE"/>
        </a:p>
      </dgm:t>
    </dgm:pt>
    <dgm:pt modelId="{1B3515A3-AEA9-4D28-AEEE-38DAE1D862DB}">
      <dgm:prSet phldrT="[Text]"/>
      <dgm:spPr/>
      <dgm:t>
        <a:bodyPr/>
        <a:lstStyle/>
        <a:p>
          <a:r>
            <a:rPr lang="sv-SE" dirty="0" smtClean="0"/>
            <a:t>Teman</a:t>
          </a:r>
          <a:endParaRPr lang="sv-SE" dirty="0"/>
        </a:p>
      </dgm:t>
    </dgm:pt>
    <dgm:pt modelId="{D3AB6534-DF7D-4402-B8ED-9B62AAF99F75}" type="parTrans" cxnId="{FB8EADC4-64B8-4755-B684-16CACCEEE334}">
      <dgm:prSet/>
      <dgm:spPr/>
      <dgm:t>
        <a:bodyPr/>
        <a:lstStyle/>
        <a:p>
          <a:endParaRPr lang="sv-SE"/>
        </a:p>
      </dgm:t>
    </dgm:pt>
    <dgm:pt modelId="{130B5751-5315-4596-88DA-A94EEF6A0FD9}" type="sibTrans" cxnId="{FB8EADC4-64B8-4755-B684-16CACCEEE334}">
      <dgm:prSet/>
      <dgm:spPr/>
      <dgm:t>
        <a:bodyPr/>
        <a:lstStyle/>
        <a:p>
          <a:endParaRPr lang="sv-SE"/>
        </a:p>
      </dgm:t>
    </dgm:pt>
    <dgm:pt modelId="{B1A8D620-A155-40E3-A5DB-34A9F976A392}">
      <dgm:prSet phldrT="[Text]"/>
      <dgm:spPr/>
      <dgm:t>
        <a:bodyPr/>
        <a:lstStyle/>
        <a:p>
          <a:r>
            <a:rPr lang="sv-SE" dirty="0" smtClean="0"/>
            <a:t>Användning</a:t>
          </a:r>
          <a:endParaRPr lang="sv-SE" dirty="0"/>
        </a:p>
      </dgm:t>
    </dgm:pt>
    <dgm:pt modelId="{52ECC147-8259-466F-8BF8-D0BB8D7F03CA}" type="parTrans" cxnId="{987692AF-8018-43F1-9F6B-5878B3FDF7EB}">
      <dgm:prSet/>
      <dgm:spPr/>
      <dgm:t>
        <a:bodyPr/>
        <a:lstStyle/>
        <a:p>
          <a:endParaRPr lang="sv-SE"/>
        </a:p>
      </dgm:t>
    </dgm:pt>
    <dgm:pt modelId="{55B0A18B-C47B-4685-9ECD-76FE6E1AACA7}" type="sibTrans" cxnId="{987692AF-8018-43F1-9F6B-5878B3FDF7EB}">
      <dgm:prSet/>
      <dgm:spPr/>
      <dgm:t>
        <a:bodyPr/>
        <a:lstStyle/>
        <a:p>
          <a:endParaRPr lang="sv-SE"/>
        </a:p>
      </dgm:t>
    </dgm:pt>
    <dgm:pt modelId="{225E9CFD-F411-4D79-AD0B-538FB8FA8EB5}">
      <dgm:prSet phldrT="[Text]"/>
      <dgm:spPr/>
      <dgm:t>
        <a:bodyPr/>
        <a:lstStyle/>
        <a:p>
          <a:r>
            <a:rPr lang="sv-SE" dirty="0" smtClean="0"/>
            <a:t>Nationellt</a:t>
          </a:r>
          <a:endParaRPr lang="sv-SE" dirty="0"/>
        </a:p>
      </dgm:t>
    </dgm:pt>
    <dgm:pt modelId="{DB5EA94C-2E9C-49D6-A1FA-AD8905135575}" type="parTrans" cxnId="{7C2392AF-195A-4FBB-8590-7E7BF4FCDCA1}">
      <dgm:prSet/>
      <dgm:spPr/>
      <dgm:t>
        <a:bodyPr/>
        <a:lstStyle/>
        <a:p>
          <a:endParaRPr lang="sv-SE"/>
        </a:p>
      </dgm:t>
    </dgm:pt>
    <dgm:pt modelId="{EC118C4A-FCD5-4C8F-888A-4A1D1935752B}" type="sibTrans" cxnId="{7C2392AF-195A-4FBB-8590-7E7BF4FCDCA1}">
      <dgm:prSet/>
      <dgm:spPr/>
      <dgm:t>
        <a:bodyPr/>
        <a:lstStyle/>
        <a:p>
          <a:endParaRPr lang="sv-SE"/>
        </a:p>
      </dgm:t>
    </dgm:pt>
    <dgm:pt modelId="{D2B1CFF6-8152-4DCD-984D-4CA9A08AC8CA}">
      <dgm:prSet phldrT="[Text]"/>
      <dgm:spPr/>
      <dgm:t>
        <a:bodyPr/>
        <a:lstStyle/>
        <a:p>
          <a:r>
            <a:rPr lang="sv-SE" dirty="0" smtClean="0"/>
            <a:t>Regionalt</a:t>
          </a:r>
          <a:endParaRPr lang="sv-SE" dirty="0"/>
        </a:p>
      </dgm:t>
    </dgm:pt>
    <dgm:pt modelId="{4144BC16-2D42-47E2-BA57-06EFBD414FAA}" type="parTrans" cxnId="{34ED8C92-15AD-46EF-B27E-B10F583FFC87}">
      <dgm:prSet/>
      <dgm:spPr/>
      <dgm:t>
        <a:bodyPr/>
        <a:lstStyle/>
        <a:p>
          <a:endParaRPr lang="sv-SE"/>
        </a:p>
      </dgm:t>
    </dgm:pt>
    <dgm:pt modelId="{8EFD1A8E-E25A-4848-BB5A-02D3CBAC93DA}" type="sibTrans" cxnId="{34ED8C92-15AD-46EF-B27E-B10F583FFC87}">
      <dgm:prSet/>
      <dgm:spPr/>
      <dgm:t>
        <a:bodyPr/>
        <a:lstStyle/>
        <a:p>
          <a:endParaRPr lang="sv-SE"/>
        </a:p>
      </dgm:t>
    </dgm:pt>
    <dgm:pt modelId="{A636CB94-2F01-41CD-A413-874F7ACB0645}">
      <dgm:prSet phldrT="[Text]"/>
      <dgm:spPr/>
      <dgm:t>
        <a:bodyPr/>
        <a:lstStyle/>
        <a:p>
          <a:r>
            <a:rPr lang="sv-SE" dirty="0" smtClean="0"/>
            <a:t>Lokalt</a:t>
          </a:r>
          <a:endParaRPr lang="sv-SE" dirty="0"/>
        </a:p>
      </dgm:t>
    </dgm:pt>
    <dgm:pt modelId="{F6AB3066-8E7E-4C66-ADBD-F09C463199E4}" type="parTrans" cxnId="{177E62BC-E3EB-4DA6-A846-FB85FF812EC0}">
      <dgm:prSet/>
      <dgm:spPr/>
      <dgm:t>
        <a:bodyPr/>
        <a:lstStyle/>
        <a:p>
          <a:endParaRPr lang="sv-SE"/>
        </a:p>
      </dgm:t>
    </dgm:pt>
    <dgm:pt modelId="{6BA60A9B-A515-4BB4-9D91-9FB04A11A15F}" type="sibTrans" cxnId="{177E62BC-E3EB-4DA6-A846-FB85FF812EC0}">
      <dgm:prSet/>
      <dgm:spPr/>
      <dgm:t>
        <a:bodyPr/>
        <a:lstStyle/>
        <a:p>
          <a:endParaRPr lang="sv-SE"/>
        </a:p>
      </dgm:t>
    </dgm:pt>
    <dgm:pt modelId="{1C09BDCA-1CAE-4E5C-8F2C-8EA6EFB4FB3B}">
      <dgm:prSet phldrT="[Text]"/>
      <dgm:spPr/>
      <dgm:t>
        <a:bodyPr/>
        <a:lstStyle/>
        <a:p>
          <a:r>
            <a:rPr lang="sv-SE" dirty="0" smtClean="0"/>
            <a:t>Aspekter</a:t>
          </a:r>
          <a:endParaRPr lang="sv-SE" dirty="0"/>
        </a:p>
      </dgm:t>
    </dgm:pt>
    <dgm:pt modelId="{4A3A3BA6-341D-43D7-8A0A-B606FE3C503B}" type="parTrans" cxnId="{ADD025C2-1FA4-4E55-889D-6ACA24CDBC29}">
      <dgm:prSet/>
      <dgm:spPr/>
      <dgm:t>
        <a:bodyPr/>
        <a:lstStyle/>
        <a:p>
          <a:endParaRPr lang="sv-SE"/>
        </a:p>
      </dgm:t>
    </dgm:pt>
    <dgm:pt modelId="{19D3AC40-404E-429E-8091-092B573BEEE1}" type="sibTrans" cxnId="{ADD025C2-1FA4-4E55-889D-6ACA24CDBC29}">
      <dgm:prSet/>
      <dgm:spPr/>
      <dgm:t>
        <a:bodyPr/>
        <a:lstStyle/>
        <a:p>
          <a:endParaRPr lang="sv-SE"/>
        </a:p>
      </dgm:t>
    </dgm:pt>
    <dgm:pt modelId="{A06F4039-8C04-48FD-947B-495EEE6C078D}">
      <dgm:prSet phldrT="[Text]"/>
      <dgm:spPr/>
      <dgm:t>
        <a:bodyPr/>
        <a:lstStyle/>
        <a:p>
          <a:r>
            <a:rPr lang="sv-SE" dirty="0" smtClean="0"/>
            <a:t>Indikatorer</a:t>
          </a:r>
          <a:endParaRPr lang="sv-SE" dirty="0"/>
        </a:p>
      </dgm:t>
    </dgm:pt>
    <dgm:pt modelId="{A404DD8B-92CA-4375-B725-EAE739A73867}" type="parTrans" cxnId="{01CB4811-0825-4FC6-A020-95297B0A7755}">
      <dgm:prSet/>
      <dgm:spPr/>
      <dgm:t>
        <a:bodyPr/>
        <a:lstStyle/>
        <a:p>
          <a:endParaRPr lang="sv-SE"/>
        </a:p>
      </dgm:t>
    </dgm:pt>
    <dgm:pt modelId="{880FDE57-713B-449B-AD3D-9FE6B4BDE2A1}" type="sibTrans" cxnId="{01CB4811-0825-4FC6-A020-95297B0A7755}">
      <dgm:prSet/>
      <dgm:spPr/>
      <dgm:t>
        <a:bodyPr/>
        <a:lstStyle/>
        <a:p>
          <a:endParaRPr lang="sv-SE"/>
        </a:p>
      </dgm:t>
    </dgm:pt>
    <dgm:pt modelId="{6D257EFA-899C-4E4A-A4E3-5936A20761EC}">
      <dgm:prSet phldrT="[Text]"/>
      <dgm:spPr/>
      <dgm:t>
        <a:bodyPr/>
        <a:lstStyle/>
        <a:p>
          <a:r>
            <a:rPr lang="sv-SE" dirty="0" smtClean="0"/>
            <a:t>Kartläggning</a:t>
          </a:r>
          <a:endParaRPr lang="sv-SE" dirty="0"/>
        </a:p>
      </dgm:t>
    </dgm:pt>
    <dgm:pt modelId="{0B5DBA32-0B71-4D52-B7B3-FB7D978EBD68}" type="parTrans" cxnId="{A1947EF6-B276-4F09-9967-CCD74832DB30}">
      <dgm:prSet/>
      <dgm:spPr/>
      <dgm:t>
        <a:bodyPr/>
        <a:lstStyle/>
        <a:p>
          <a:endParaRPr lang="sv-SE"/>
        </a:p>
      </dgm:t>
    </dgm:pt>
    <dgm:pt modelId="{E768A485-5BB6-4F36-8D3C-37C1538C2725}" type="sibTrans" cxnId="{A1947EF6-B276-4F09-9967-CCD74832DB30}">
      <dgm:prSet/>
      <dgm:spPr/>
      <dgm:t>
        <a:bodyPr/>
        <a:lstStyle/>
        <a:p>
          <a:endParaRPr lang="sv-SE"/>
        </a:p>
      </dgm:t>
    </dgm:pt>
    <dgm:pt modelId="{8B04D0DB-E921-458C-A4E3-34AF3AA28970}" type="pres">
      <dgm:prSet presAssocID="{BF66B1ED-D2FF-4DF3-9ECF-619554AA90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17473B4-7F03-4715-BF99-05B4A5FF808F}" type="pres">
      <dgm:prSet presAssocID="{BF66B1ED-D2FF-4DF3-9ECF-619554AA9098}" presName="arrow" presStyleLbl="bgShp" presStyleIdx="0" presStyleCnt="1"/>
      <dgm:spPr/>
      <dgm:t>
        <a:bodyPr/>
        <a:lstStyle/>
        <a:p>
          <a:endParaRPr lang="sv-SE"/>
        </a:p>
      </dgm:t>
    </dgm:pt>
    <dgm:pt modelId="{3ADFFD51-DF5E-4172-8044-3795873394E2}" type="pres">
      <dgm:prSet presAssocID="{BF66B1ED-D2FF-4DF3-9ECF-619554AA9098}" presName="linearProcess" presStyleCnt="0"/>
      <dgm:spPr/>
      <dgm:t>
        <a:bodyPr/>
        <a:lstStyle/>
        <a:p>
          <a:endParaRPr lang="sv-SE"/>
        </a:p>
      </dgm:t>
    </dgm:pt>
    <dgm:pt modelId="{7FF30374-8226-428D-9F3E-2A2FC9106E4F}" type="pres">
      <dgm:prSet presAssocID="{0299C748-A18D-4C40-911B-6609C3CE21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C0C634F-8865-449B-83DE-9138A2A58DA4}" type="pres">
      <dgm:prSet presAssocID="{137527E4-799E-4081-BB45-9F4EFEAA8DCF}" presName="sibTrans" presStyleCnt="0"/>
      <dgm:spPr/>
      <dgm:t>
        <a:bodyPr/>
        <a:lstStyle/>
        <a:p>
          <a:endParaRPr lang="sv-SE"/>
        </a:p>
      </dgm:t>
    </dgm:pt>
    <dgm:pt modelId="{0960BA8C-A9AF-4840-9F5D-135D1A4B3CA4}" type="pres">
      <dgm:prSet presAssocID="{A84B2A41-7EDF-414B-A5FC-9B3B0C0D3A0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CC1F132-0628-4CBA-8676-E0EBD67D0542}" type="pres">
      <dgm:prSet presAssocID="{2FDC631A-EBCA-4F50-8B93-F5949B8E566F}" presName="sibTrans" presStyleCnt="0"/>
      <dgm:spPr/>
      <dgm:t>
        <a:bodyPr/>
        <a:lstStyle/>
        <a:p>
          <a:endParaRPr lang="sv-SE"/>
        </a:p>
      </dgm:t>
    </dgm:pt>
    <dgm:pt modelId="{4BB4146A-E812-4F4A-8C40-CB05E8755A00}" type="pres">
      <dgm:prSet presAssocID="{B1A8D620-A155-40E3-A5DB-34A9F976A39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0688A29-4537-4706-B04B-734B0E7E80C7}" srcId="{0299C748-A18D-4C40-911B-6609C3CE2168}" destId="{BE8D3353-A5A4-4898-93F9-3459C0734552}" srcOrd="1" destOrd="0" parTransId="{4C617942-5277-4251-81D7-8C3CBBFD49DB}" sibTransId="{CBDAFA3B-A7D5-4169-9EFA-F0A23174C562}"/>
    <dgm:cxn modelId="{177E62BC-E3EB-4DA6-A846-FB85FF812EC0}" srcId="{B1A8D620-A155-40E3-A5DB-34A9F976A392}" destId="{A636CB94-2F01-41CD-A413-874F7ACB0645}" srcOrd="2" destOrd="0" parTransId="{F6AB3066-8E7E-4C66-ADBD-F09C463199E4}" sibTransId="{6BA60A9B-A515-4BB4-9D91-9FB04A11A15F}"/>
    <dgm:cxn modelId="{3A2BBCDA-F7D0-4BCB-822B-76CEB8607445}" type="presOf" srcId="{D2B1CFF6-8152-4DCD-984D-4CA9A08AC8CA}" destId="{4BB4146A-E812-4F4A-8C40-CB05E8755A00}" srcOrd="0" destOrd="2" presId="urn:microsoft.com/office/officeart/2005/8/layout/hProcess9"/>
    <dgm:cxn modelId="{987692AF-8018-43F1-9F6B-5878B3FDF7EB}" srcId="{BF66B1ED-D2FF-4DF3-9ECF-619554AA9098}" destId="{B1A8D620-A155-40E3-A5DB-34A9F976A392}" srcOrd="2" destOrd="0" parTransId="{52ECC147-8259-466F-8BF8-D0BB8D7F03CA}" sibTransId="{55B0A18B-C47B-4685-9ECD-76FE6E1AACA7}"/>
    <dgm:cxn modelId="{3114E8D1-EFCB-4A6B-914B-590E6C83F11D}" type="presOf" srcId="{A06F4039-8C04-48FD-947B-495EEE6C078D}" destId="{0960BA8C-A9AF-4840-9F5D-135D1A4B3CA4}" srcOrd="0" destOrd="3" presId="urn:microsoft.com/office/officeart/2005/8/layout/hProcess9"/>
    <dgm:cxn modelId="{82D8FA92-1168-49E1-A3FA-33FAB2AB85EA}" srcId="{BF66B1ED-D2FF-4DF3-9ECF-619554AA9098}" destId="{A84B2A41-7EDF-414B-A5FC-9B3B0C0D3A07}" srcOrd="1" destOrd="0" parTransId="{EC0D5415-814B-444D-9DAC-88B2CF9DF7EF}" sibTransId="{2FDC631A-EBCA-4F50-8B93-F5949B8E566F}"/>
    <dgm:cxn modelId="{7C2392AF-195A-4FBB-8590-7E7BF4FCDCA1}" srcId="{B1A8D620-A155-40E3-A5DB-34A9F976A392}" destId="{225E9CFD-F411-4D79-AD0B-538FB8FA8EB5}" srcOrd="0" destOrd="0" parTransId="{DB5EA94C-2E9C-49D6-A1FA-AD8905135575}" sibTransId="{EC118C4A-FCD5-4C8F-888A-4A1D1935752B}"/>
    <dgm:cxn modelId="{EF9432DF-D691-452D-9C74-4E1C39E70F44}" type="presOf" srcId="{BF66B1ED-D2FF-4DF3-9ECF-619554AA9098}" destId="{8B04D0DB-E921-458C-A4E3-34AF3AA28970}" srcOrd="0" destOrd="0" presId="urn:microsoft.com/office/officeart/2005/8/layout/hProcess9"/>
    <dgm:cxn modelId="{01CB4811-0825-4FC6-A020-95297B0A7755}" srcId="{A84B2A41-7EDF-414B-A5FC-9B3B0C0D3A07}" destId="{A06F4039-8C04-48FD-947B-495EEE6C078D}" srcOrd="2" destOrd="0" parTransId="{A404DD8B-92CA-4375-B725-EAE739A73867}" sibTransId="{880FDE57-713B-449B-AD3D-9FE6B4BDE2A1}"/>
    <dgm:cxn modelId="{28DEAAE8-C99B-4AF3-B699-1929469310C6}" type="presOf" srcId="{B1A8D620-A155-40E3-A5DB-34A9F976A392}" destId="{4BB4146A-E812-4F4A-8C40-CB05E8755A00}" srcOrd="0" destOrd="0" presId="urn:microsoft.com/office/officeart/2005/8/layout/hProcess9"/>
    <dgm:cxn modelId="{F5E255F3-2678-4380-90E6-C7F633A854FC}" type="presOf" srcId="{1B3515A3-AEA9-4D28-AEEE-38DAE1D862DB}" destId="{0960BA8C-A9AF-4840-9F5D-135D1A4B3CA4}" srcOrd="0" destOrd="1" presId="urn:microsoft.com/office/officeart/2005/8/layout/hProcess9"/>
    <dgm:cxn modelId="{523A3953-F63A-4650-98E6-68C04E9328B9}" type="presOf" srcId="{A84B2A41-7EDF-414B-A5FC-9B3B0C0D3A07}" destId="{0960BA8C-A9AF-4840-9F5D-135D1A4B3CA4}" srcOrd="0" destOrd="0" presId="urn:microsoft.com/office/officeart/2005/8/layout/hProcess9"/>
    <dgm:cxn modelId="{030B0D7C-A2B2-4B1B-87F3-513D740DDFA3}" srcId="{BF66B1ED-D2FF-4DF3-9ECF-619554AA9098}" destId="{0299C748-A18D-4C40-911B-6609C3CE2168}" srcOrd="0" destOrd="0" parTransId="{535296CD-5548-4B7A-94EA-AAE3F2991F22}" sibTransId="{137527E4-799E-4081-BB45-9F4EFEAA8DCF}"/>
    <dgm:cxn modelId="{ADD025C2-1FA4-4E55-889D-6ACA24CDBC29}" srcId="{A84B2A41-7EDF-414B-A5FC-9B3B0C0D3A07}" destId="{1C09BDCA-1CAE-4E5C-8F2C-8EA6EFB4FB3B}" srcOrd="1" destOrd="0" parTransId="{4A3A3BA6-341D-43D7-8A0A-B606FE3C503B}" sibTransId="{19D3AC40-404E-429E-8091-092B573BEEE1}"/>
    <dgm:cxn modelId="{3C54F99B-9938-4667-8BE6-8FCE18068DDB}" type="presOf" srcId="{1C09BDCA-1CAE-4E5C-8F2C-8EA6EFB4FB3B}" destId="{0960BA8C-A9AF-4840-9F5D-135D1A4B3CA4}" srcOrd="0" destOrd="2" presId="urn:microsoft.com/office/officeart/2005/8/layout/hProcess9"/>
    <dgm:cxn modelId="{054514BF-65B5-45F8-BF28-0470BC98DE46}" type="presOf" srcId="{A636CB94-2F01-41CD-A413-874F7ACB0645}" destId="{4BB4146A-E812-4F4A-8C40-CB05E8755A00}" srcOrd="0" destOrd="3" presId="urn:microsoft.com/office/officeart/2005/8/layout/hProcess9"/>
    <dgm:cxn modelId="{EF0B78CB-518C-4A36-9D03-7EB592D4BE3D}" type="presOf" srcId="{225E9CFD-F411-4D79-AD0B-538FB8FA8EB5}" destId="{4BB4146A-E812-4F4A-8C40-CB05E8755A00}" srcOrd="0" destOrd="1" presId="urn:microsoft.com/office/officeart/2005/8/layout/hProcess9"/>
    <dgm:cxn modelId="{8447E3F1-6846-4C43-AA08-92917BC68FAF}" type="presOf" srcId="{0299C748-A18D-4C40-911B-6609C3CE2168}" destId="{7FF30374-8226-428D-9F3E-2A2FC9106E4F}" srcOrd="0" destOrd="0" presId="urn:microsoft.com/office/officeart/2005/8/layout/hProcess9"/>
    <dgm:cxn modelId="{E67F9A52-9128-4C6E-940D-455BFE66609D}" type="presOf" srcId="{BE8D3353-A5A4-4898-93F9-3459C0734552}" destId="{7FF30374-8226-428D-9F3E-2A2FC9106E4F}" srcOrd="0" destOrd="2" presId="urn:microsoft.com/office/officeart/2005/8/layout/hProcess9"/>
    <dgm:cxn modelId="{FB8EADC4-64B8-4755-B684-16CACCEEE334}" srcId="{A84B2A41-7EDF-414B-A5FC-9B3B0C0D3A07}" destId="{1B3515A3-AEA9-4D28-AEEE-38DAE1D862DB}" srcOrd="0" destOrd="0" parTransId="{D3AB6534-DF7D-4402-B8ED-9B62AAF99F75}" sibTransId="{130B5751-5315-4596-88DA-A94EEF6A0FD9}"/>
    <dgm:cxn modelId="{A1947EF6-B276-4F09-9967-CCD74832DB30}" srcId="{0299C748-A18D-4C40-911B-6609C3CE2168}" destId="{6D257EFA-899C-4E4A-A4E3-5936A20761EC}" srcOrd="0" destOrd="0" parTransId="{0B5DBA32-0B71-4D52-B7B3-FB7D978EBD68}" sibTransId="{E768A485-5BB6-4F36-8D3C-37C1538C2725}"/>
    <dgm:cxn modelId="{34ED8C92-15AD-46EF-B27E-B10F583FFC87}" srcId="{B1A8D620-A155-40E3-A5DB-34A9F976A392}" destId="{D2B1CFF6-8152-4DCD-984D-4CA9A08AC8CA}" srcOrd="1" destOrd="0" parTransId="{4144BC16-2D42-47E2-BA57-06EFBD414FAA}" sibTransId="{8EFD1A8E-E25A-4848-BB5A-02D3CBAC93DA}"/>
    <dgm:cxn modelId="{5373801F-7833-416F-BE91-2E94EF1547A9}" type="presOf" srcId="{6D257EFA-899C-4E4A-A4E3-5936A20761EC}" destId="{7FF30374-8226-428D-9F3E-2A2FC9106E4F}" srcOrd="0" destOrd="1" presId="urn:microsoft.com/office/officeart/2005/8/layout/hProcess9"/>
    <dgm:cxn modelId="{5752885D-D89B-4FCD-B6DC-C5E2551F84F0}" type="presParOf" srcId="{8B04D0DB-E921-458C-A4E3-34AF3AA28970}" destId="{317473B4-7F03-4715-BF99-05B4A5FF808F}" srcOrd="0" destOrd="0" presId="urn:microsoft.com/office/officeart/2005/8/layout/hProcess9"/>
    <dgm:cxn modelId="{059431A2-A451-4CF9-93DE-06113B48E07E}" type="presParOf" srcId="{8B04D0DB-E921-458C-A4E3-34AF3AA28970}" destId="{3ADFFD51-DF5E-4172-8044-3795873394E2}" srcOrd="1" destOrd="0" presId="urn:microsoft.com/office/officeart/2005/8/layout/hProcess9"/>
    <dgm:cxn modelId="{D45A2129-613F-45AE-A730-CD3C12A80412}" type="presParOf" srcId="{3ADFFD51-DF5E-4172-8044-3795873394E2}" destId="{7FF30374-8226-428D-9F3E-2A2FC9106E4F}" srcOrd="0" destOrd="0" presId="urn:microsoft.com/office/officeart/2005/8/layout/hProcess9"/>
    <dgm:cxn modelId="{2F8FF7BC-9971-4A37-9D95-46871D7D3598}" type="presParOf" srcId="{3ADFFD51-DF5E-4172-8044-3795873394E2}" destId="{EC0C634F-8865-449B-83DE-9138A2A58DA4}" srcOrd="1" destOrd="0" presId="urn:microsoft.com/office/officeart/2005/8/layout/hProcess9"/>
    <dgm:cxn modelId="{350FD3DB-0782-463B-9178-E6CE366FF504}" type="presParOf" srcId="{3ADFFD51-DF5E-4172-8044-3795873394E2}" destId="{0960BA8C-A9AF-4840-9F5D-135D1A4B3CA4}" srcOrd="2" destOrd="0" presId="urn:microsoft.com/office/officeart/2005/8/layout/hProcess9"/>
    <dgm:cxn modelId="{3278F917-1623-4036-8EFB-8F352E29A7EF}" type="presParOf" srcId="{3ADFFD51-DF5E-4172-8044-3795873394E2}" destId="{8CC1F132-0628-4CBA-8676-E0EBD67D0542}" srcOrd="3" destOrd="0" presId="urn:microsoft.com/office/officeart/2005/8/layout/hProcess9"/>
    <dgm:cxn modelId="{755E7320-0E89-4FFF-82F7-2BC0425898D8}" type="presParOf" srcId="{3ADFFD51-DF5E-4172-8044-3795873394E2}" destId="{4BB4146A-E812-4F4A-8C40-CB05E8755A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T8. Balans arbete-fritid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Arbetets påverkan på livet utanför arbetet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med långa arbetstider</a:t>
          </a:r>
          <a:endParaRPr lang="sv-SE" sz="12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balans arbete-fritid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som är nöjda med balansen arbete och fritid	</a:t>
          </a:r>
          <a:endParaRPr lang="sv-SE" sz="12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85862B22-2C8D-40DE-B36A-A0D6B5ABB09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Livets påverkan på arbetet</a:t>
          </a:r>
          <a:endParaRPr lang="sv-SE" sz="1600" dirty="0"/>
        </a:p>
      </dgm:t>
    </dgm:pt>
    <dgm:pt modelId="{BC0B0B32-4684-4F3F-B198-440DC3461FF5}" type="parTrans" cxnId="{15F3715C-471F-4508-86AA-0640DB16081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A8BB966-CA0B-4536-AB7A-87E1FFB30F61}" type="sibTrans" cxnId="{15F3715C-471F-4508-86AA-0640DB16081B}">
      <dgm:prSet/>
      <dgm:spPr/>
      <dgm:t>
        <a:bodyPr/>
        <a:lstStyle/>
        <a:p>
          <a:endParaRPr lang="sv-SE"/>
        </a:p>
      </dgm:t>
    </dgm:pt>
    <dgm:pt modelId="{37FAEBC1-7505-4C20-BBF8-74187A728670}">
      <dgm:prSet custT="1"/>
      <dgm:spPr>
        <a:noFill/>
      </dgm:spPr>
      <dgm:t>
        <a:bodyPr/>
        <a:lstStyle/>
        <a:p>
          <a:r>
            <a:rPr lang="sv-SE" sz="1200" dirty="0" smtClean="0"/>
            <a:t>Andel med närstående med sjukdom</a:t>
          </a:r>
          <a:endParaRPr lang="sv-SE" sz="1200" dirty="0"/>
        </a:p>
      </dgm:t>
    </dgm:pt>
    <dgm:pt modelId="{2685B035-787C-45F8-9906-49E69BC39DAA}" type="parTrans" cxnId="{6F25484E-6510-44B3-B6B0-AD7BA85F53B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2D9ECC3A-086E-4099-95FD-E9D3F41A19CD}" type="sibTrans" cxnId="{6F25484E-6510-44B3-B6B0-AD7BA85F53BE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3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3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3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99C00010-AF2E-403C-A787-C04651797F12}" type="pres">
      <dgm:prSet presAssocID="{BC0B0B32-4684-4F3F-B198-440DC3461FF5}" presName="Name19" presStyleLbl="parChTrans1D2" presStyleIdx="1" presStyleCnt="3"/>
      <dgm:spPr/>
      <dgm:t>
        <a:bodyPr/>
        <a:lstStyle/>
        <a:p>
          <a:endParaRPr lang="sv-SE"/>
        </a:p>
      </dgm:t>
    </dgm:pt>
    <dgm:pt modelId="{3DBF627B-445C-4DF8-8EC1-BA9D4DB6F391}" type="pres">
      <dgm:prSet presAssocID="{85862B22-2C8D-40DE-B36A-A0D6B5ABB09E}" presName="Name21" presStyleCnt="0"/>
      <dgm:spPr/>
    </dgm:pt>
    <dgm:pt modelId="{AC109C8F-4B6D-4209-9440-1DF9EE1213C7}" type="pres">
      <dgm:prSet presAssocID="{85862B22-2C8D-40DE-B36A-A0D6B5ABB09E}" presName="level2Shape" presStyleLbl="node2" presStyleIdx="1" presStyleCnt="3"/>
      <dgm:spPr/>
      <dgm:t>
        <a:bodyPr/>
        <a:lstStyle/>
        <a:p>
          <a:endParaRPr lang="sv-SE"/>
        </a:p>
      </dgm:t>
    </dgm:pt>
    <dgm:pt modelId="{00356D53-C9A8-4AE1-8E4D-9667E5760FBD}" type="pres">
      <dgm:prSet presAssocID="{85862B22-2C8D-40DE-B36A-A0D6B5ABB09E}" presName="hierChild3" presStyleCnt="0"/>
      <dgm:spPr/>
    </dgm:pt>
    <dgm:pt modelId="{058D8667-289E-44B7-93E6-1BDC338B4F97}" type="pres">
      <dgm:prSet presAssocID="{2685B035-787C-45F8-9906-49E69BC39DAA}" presName="Name19" presStyleLbl="parChTrans1D3" presStyleIdx="1" presStyleCnt="3"/>
      <dgm:spPr/>
      <dgm:t>
        <a:bodyPr/>
        <a:lstStyle/>
        <a:p>
          <a:endParaRPr lang="sv-SE"/>
        </a:p>
      </dgm:t>
    </dgm:pt>
    <dgm:pt modelId="{CD6353A9-C540-4298-B72F-E5AEAC128E03}" type="pres">
      <dgm:prSet presAssocID="{37FAEBC1-7505-4C20-BBF8-74187A728670}" presName="Name21" presStyleCnt="0"/>
      <dgm:spPr/>
    </dgm:pt>
    <dgm:pt modelId="{59E7AB46-E462-414A-A2AA-37F7D2D851FD}" type="pres">
      <dgm:prSet presAssocID="{37FAEBC1-7505-4C20-BBF8-74187A728670}" presName="level2Shape" presStyleLbl="node3" presStyleIdx="1" presStyleCnt="3"/>
      <dgm:spPr/>
      <dgm:t>
        <a:bodyPr/>
        <a:lstStyle/>
        <a:p>
          <a:endParaRPr lang="sv-SE"/>
        </a:p>
      </dgm:t>
    </dgm:pt>
    <dgm:pt modelId="{CA7EE712-1806-48DD-99DB-53E6726441EC}" type="pres">
      <dgm:prSet presAssocID="{37FAEBC1-7505-4C20-BBF8-74187A728670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2" presStyleCnt="3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2" presStyleCnt="3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2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2" presStyleCnt="3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81A773D3-ED67-4039-A619-0158F31E1C81}" type="presOf" srcId="{2685B035-787C-45F8-9906-49E69BC39DAA}" destId="{058D8667-289E-44B7-93E6-1BDC338B4F97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6F25484E-6510-44B3-B6B0-AD7BA85F53BE}" srcId="{85862B22-2C8D-40DE-B36A-A0D6B5ABB09E}" destId="{37FAEBC1-7505-4C20-BBF8-74187A728670}" srcOrd="0" destOrd="0" parTransId="{2685B035-787C-45F8-9906-49E69BC39DAA}" sibTransId="{2D9ECC3A-086E-4099-95FD-E9D3F41A19CD}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9BAAA179-D0C9-44F4-A590-56FA07FEF933}" type="presOf" srcId="{37FAEBC1-7505-4C20-BBF8-74187A728670}" destId="{59E7AB46-E462-414A-A2AA-37F7D2D851FD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E41982D1-44F1-4582-BAD4-51B43E969246}" type="presOf" srcId="{85862B22-2C8D-40DE-B36A-A0D6B5ABB09E}" destId="{AC109C8F-4B6D-4209-9440-1DF9EE1213C7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5F3715C-471F-4508-86AA-0640DB16081B}" srcId="{59FD79FB-AFAC-4E60-926F-167FB5C06BBE}" destId="{85862B22-2C8D-40DE-B36A-A0D6B5ABB09E}" srcOrd="1" destOrd="0" parTransId="{BC0B0B32-4684-4F3F-B198-440DC3461FF5}" sibTransId="{9A8BB966-CA0B-4536-AB7A-87E1FFB30F61}"/>
    <dgm:cxn modelId="{3BD64396-AE33-48CB-A64D-3C6F85E9613E}" srcId="{59FD79FB-AFAC-4E60-926F-167FB5C06BBE}" destId="{82B94C50-3830-4E45-A9E5-09241663F045}" srcOrd="2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01539E18-D288-4EF2-ACDD-E0F70C4BF612}" type="presOf" srcId="{BC0B0B32-4684-4F3F-B198-440DC3461FF5}" destId="{99C00010-AF2E-403C-A787-C04651797F12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B23A8A77-E82C-44BC-95F4-713F285038B7}" type="presParOf" srcId="{C4E5822D-3E83-4CF3-B145-C19791096F4F}" destId="{99C00010-AF2E-403C-A787-C04651797F12}" srcOrd="2" destOrd="0" presId="urn:microsoft.com/office/officeart/2005/8/layout/hierarchy6"/>
    <dgm:cxn modelId="{A35336F2-4C73-4B6B-8B2A-A85F5BE91AA4}" type="presParOf" srcId="{C4E5822D-3E83-4CF3-B145-C19791096F4F}" destId="{3DBF627B-445C-4DF8-8EC1-BA9D4DB6F391}" srcOrd="3" destOrd="0" presId="urn:microsoft.com/office/officeart/2005/8/layout/hierarchy6"/>
    <dgm:cxn modelId="{A2668D1E-D558-40C0-887B-957A99136E59}" type="presParOf" srcId="{3DBF627B-445C-4DF8-8EC1-BA9D4DB6F391}" destId="{AC109C8F-4B6D-4209-9440-1DF9EE1213C7}" srcOrd="0" destOrd="0" presId="urn:microsoft.com/office/officeart/2005/8/layout/hierarchy6"/>
    <dgm:cxn modelId="{44660C9B-3EAB-481D-B5DF-91E8F86FBEB6}" type="presParOf" srcId="{3DBF627B-445C-4DF8-8EC1-BA9D4DB6F391}" destId="{00356D53-C9A8-4AE1-8E4D-9667E5760FBD}" srcOrd="1" destOrd="0" presId="urn:microsoft.com/office/officeart/2005/8/layout/hierarchy6"/>
    <dgm:cxn modelId="{92C2EE3B-4CFD-4C18-A0E8-E3D58517BB51}" type="presParOf" srcId="{00356D53-C9A8-4AE1-8E4D-9667E5760FBD}" destId="{058D8667-289E-44B7-93E6-1BDC338B4F97}" srcOrd="0" destOrd="0" presId="urn:microsoft.com/office/officeart/2005/8/layout/hierarchy6"/>
    <dgm:cxn modelId="{3B39C100-3E0B-47D4-A9FD-B45AAFD3A3DB}" type="presParOf" srcId="{00356D53-C9A8-4AE1-8E4D-9667E5760FBD}" destId="{CD6353A9-C540-4298-B72F-E5AEAC128E03}" srcOrd="1" destOrd="0" presId="urn:microsoft.com/office/officeart/2005/8/layout/hierarchy6"/>
    <dgm:cxn modelId="{7EB836E8-8B4A-403E-BB10-EE2BE9E2A6CF}" type="presParOf" srcId="{CD6353A9-C540-4298-B72F-E5AEAC128E03}" destId="{59E7AB46-E462-414A-A2AA-37F7D2D851FD}" srcOrd="0" destOrd="0" presId="urn:microsoft.com/office/officeart/2005/8/layout/hierarchy6"/>
    <dgm:cxn modelId="{2C9DBDB7-3A8F-47AA-98C1-8DC03547C612}" type="presParOf" srcId="{CD6353A9-C540-4298-B72F-E5AEAC128E03}" destId="{CA7EE712-1806-48DD-99DB-53E6726441EC}" srcOrd="1" destOrd="0" presId="urn:microsoft.com/office/officeart/2005/8/layout/hierarchy6"/>
    <dgm:cxn modelId="{CD2803A0-E94D-4D52-9A04-D79EE1F3BE8C}" type="presParOf" srcId="{C4E5822D-3E83-4CF3-B145-C19791096F4F}" destId="{B318787C-E59C-410D-8979-59B0D076E9AD}" srcOrd="4" destOrd="0" presId="urn:microsoft.com/office/officeart/2005/8/layout/hierarchy6"/>
    <dgm:cxn modelId="{8F705E25-3630-4135-9D70-59A6B0081FBA}" type="presParOf" srcId="{C4E5822D-3E83-4CF3-B145-C19791096F4F}" destId="{9E3705F8-1BA3-4FEB-8A61-44BF45E1773F}" srcOrd="5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T9. Hälsa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Allmänt hälsoläge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Förväntad medellivslängd vid födsel</a:t>
          </a:r>
          <a:endParaRPr lang="sv-SE" sz="12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hälsa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som mår bra</a:t>
          </a:r>
          <a:endParaRPr lang="sv-SE" sz="12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85862B22-2C8D-40DE-B36A-A0D6B5ABB09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Ohälsa</a:t>
          </a:r>
          <a:endParaRPr lang="sv-SE" sz="1600" dirty="0"/>
        </a:p>
      </dgm:t>
    </dgm:pt>
    <dgm:pt modelId="{BC0B0B32-4684-4F3F-B198-440DC3461FF5}" type="parTrans" cxnId="{15F3715C-471F-4508-86AA-0640DB16081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A8BB966-CA0B-4536-AB7A-87E1FFB30F61}" type="sibTrans" cxnId="{15F3715C-471F-4508-86AA-0640DB16081B}">
      <dgm:prSet/>
      <dgm:spPr/>
      <dgm:t>
        <a:bodyPr/>
        <a:lstStyle/>
        <a:p>
          <a:endParaRPr lang="sv-SE"/>
        </a:p>
      </dgm:t>
    </dgm:pt>
    <dgm:pt modelId="{2787A042-467D-42E3-922C-0BC3ADD865B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Andel med långvarig sjukdom</a:t>
          </a:r>
          <a:endParaRPr lang="sv-SE" sz="1200" dirty="0"/>
        </a:p>
      </dgm:t>
    </dgm:pt>
    <dgm:pt modelId="{50A41232-8B73-49AA-B1FE-FE76AA3D3E89}" type="parTrans" cxnId="{96F01B0A-A210-4A92-B8EA-9BE1FC6B7DEE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/>
        </a:p>
      </dgm:t>
    </dgm:pt>
    <dgm:pt modelId="{7771D67B-A538-4315-AFEE-C3EF5F2928BA}" type="sibTrans" cxnId="{96F01B0A-A210-4A92-B8EA-9BE1FC6B7DEE}">
      <dgm:prSet/>
      <dgm:spPr/>
      <dgm:t>
        <a:bodyPr/>
        <a:lstStyle/>
        <a:p>
          <a:endParaRPr lang="sv-SE"/>
        </a:p>
      </dgm:t>
    </dgm:pt>
    <dgm:pt modelId="{BE3D0871-BAD4-4D4B-B5B9-B930F718450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Andel med nedsatt psykiskt välbefinnande</a:t>
          </a:r>
          <a:endParaRPr lang="sv-SE" sz="1200" dirty="0"/>
        </a:p>
      </dgm:t>
    </dgm:pt>
    <dgm:pt modelId="{9E7C61DD-6CE9-4B12-80FE-962C48FFC780}" type="parTrans" cxnId="{EDE52FA5-39F6-401C-B756-6BA7D7782ADA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/>
        </a:p>
      </dgm:t>
    </dgm:pt>
    <dgm:pt modelId="{FE9E5980-B60C-48E6-8D3F-ED4F322A9429}" type="sibTrans" cxnId="{EDE52FA5-39F6-401C-B756-6BA7D7782ADA}">
      <dgm:prSet/>
      <dgm:spPr/>
      <dgm:t>
        <a:bodyPr/>
        <a:lstStyle/>
        <a:p>
          <a:endParaRPr lang="sv-SE"/>
        </a:p>
      </dgm:t>
    </dgm:pt>
    <dgm:pt modelId="{66CEE021-FEA4-4597-BBD6-111226F9E67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Funktions-förmåga</a:t>
          </a:r>
          <a:endParaRPr lang="sv-SE" sz="1600" dirty="0"/>
        </a:p>
      </dgm:t>
    </dgm:pt>
    <dgm:pt modelId="{D0103619-D4F8-45D4-82CF-06A987AA63B9}" type="parTrans" cxnId="{1380A535-C3BC-4247-8D40-A522865909DD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/>
        </a:p>
      </dgm:t>
    </dgm:pt>
    <dgm:pt modelId="{A88DD722-B5A2-4F9C-8A73-B856B7CAAD12}" type="sibTrans" cxnId="{1380A535-C3BC-4247-8D40-A522865909DD}">
      <dgm:prSet/>
      <dgm:spPr/>
      <dgm:t>
        <a:bodyPr/>
        <a:lstStyle/>
        <a:p>
          <a:endParaRPr lang="sv-SE"/>
        </a:p>
      </dgm:t>
    </dgm:pt>
    <dgm:pt modelId="{B979BAEC-A525-49BC-96EF-D2C0450EB15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 smtClean="0"/>
            <a:t>Andel med funktionsvariation</a:t>
          </a:r>
          <a:endParaRPr lang="sv-SE" dirty="0"/>
        </a:p>
      </dgm:t>
    </dgm:pt>
    <dgm:pt modelId="{5FB34A7B-0135-45ED-A2AF-3C9E2A197469}" type="parTrans" cxnId="{CCA246B2-74E1-4806-9BDC-A0E9E5DFEAB6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/>
        </a:p>
      </dgm:t>
    </dgm:pt>
    <dgm:pt modelId="{42266726-3271-44CC-9133-C81422C3FE75}" type="sibTrans" cxnId="{CCA246B2-74E1-4806-9BDC-A0E9E5DFEAB6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4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4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5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5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9302857D-C420-451C-96D4-52C15689CED8}" type="pres">
      <dgm:prSet presAssocID="{D0103619-D4F8-45D4-82CF-06A987AA63B9}" presName="Name19" presStyleLbl="parChTrans1D2" presStyleIdx="1" presStyleCnt="4"/>
      <dgm:spPr/>
      <dgm:t>
        <a:bodyPr/>
        <a:lstStyle/>
        <a:p>
          <a:endParaRPr lang="sv-SE"/>
        </a:p>
      </dgm:t>
    </dgm:pt>
    <dgm:pt modelId="{7EB939B0-6B5D-435E-80DA-9810DF613731}" type="pres">
      <dgm:prSet presAssocID="{66CEE021-FEA4-4597-BBD6-111226F9E679}" presName="Name21" presStyleCnt="0"/>
      <dgm:spPr/>
    </dgm:pt>
    <dgm:pt modelId="{2034028F-A2CC-482C-9809-19C19F09D459}" type="pres">
      <dgm:prSet presAssocID="{66CEE021-FEA4-4597-BBD6-111226F9E679}" presName="level2Shape" presStyleLbl="node2" presStyleIdx="1" presStyleCnt="4"/>
      <dgm:spPr/>
      <dgm:t>
        <a:bodyPr/>
        <a:lstStyle/>
        <a:p>
          <a:endParaRPr lang="sv-SE"/>
        </a:p>
      </dgm:t>
    </dgm:pt>
    <dgm:pt modelId="{016EC751-B440-4DC3-8063-AE81E3801B23}" type="pres">
      <dgm:prSet presAssocID="{66CEE021-FEA4-4597-BBD6-111226F9E679}" presName="hierChild3" presStyleCnt="0"/>
      <dgm:spPr/>
    </dgm:pt>
    <dgm:pt modelId="{A5EFDF68-B1E9-466D-A6E3-132CD6900FF6}" type="pres">
      <dgm:prSet presAssocID="{5FB34A7B-0135-45ED-A2AF-3C9E2A197469}" presName="Name19" presStyleLbl="parChTrans1D3" presStyleIdx="1" presStyleCnt="5"/>
      <dgm:spPr/>
      <dgm:t>
        <a:bodyPr/>
        <a:lstStyle/>
        <a:p>
          <a:endParaRPr lang="sv-SE"/>
        </a:p>
      </dgm:t>
    </dgm:pt>
    <dgm:pt modelId="{8435BBE0-41B4-4114-B45C-B1EBD4FD993A}" type="pres">
      <dgm:prSet presAssocID="{B979BAEC-A525-49BC-96EF-D2C0450EB15B}" presName="Name21" presStyleCnt="0"/>
      <dgm:spPr/>
    </dgm:pt>
    <dgm:pt modelId="{7F380B5B-ED16-46BE-A015-C78E03FCBE0D}" type="pres">
      <dgm:prSet presAssocID="{B979BAEC-A525-49BC-96EF-D2C0450EB15B}" presName="level2Shape" presStyleLbl="node3" presStyleIdx="1" presStyleCnt="5"/>
      <dgm:spPr/>
      <dgm:t>
        <a:bodyPr/>
        <a:lstStyle/>
        <a:p>
          <a:endParaRPr lang="sv-SE"/>
        </a:p>
      </dgm:t>
    </dgm:pt>
    <dgm:pt modelId="{71EC739E-F315-482A-AEB3-E8C87CDFD62A}" type="pres">
      <dgm:prSet presAssocID="{B979BAEC-A525-49BC-96EF-D2C0450EB15B}" presName="hierChild3" presStyleCnt="0"/>
      <dgm:spPr/>
    </dgm:pt>
    <dgm:pt modelId="{99C00010-AF2E-403C-A787-C04651797F12}" type="pres">
      <dgm:prSet presAssocID="{BC0B0B32-4684-4F3F-B198-440DC3461FF5}" presName="Name19" presStyleLbl="parChTrans1D2" presStyleIdx="2" presStyleCnt="4"/>
      <dgm:spPr/>
      <dgm:t>
        <a:bodyPr/>
        <a:lstStyle/>
        <a:p>
          <a:endParaRPr lang="sv-SE"/>
        </a:p>
      </dgm:t>
    </dgm:pt>
    <dgm:pt modelId="{3DBF627B-445C-4DF8-8EC1-BA9D4DB6F391}" type="pres">
      <dgm:prSet presAssocID="{85862B22-2C8D-40DE-B36A-A0D6B5ABB09E}" presName="Name21" presStyleCnt="0"/>
      <dgm:spPr/>
    </dgm:pt>
    <dgm:pt modelId="{AC109C8F-4B6D-4209-9440-1DF9EE1213C7}" type="pres">
      <dgm:prSet presAssocID="{85862B22-2C8D-40DE-B36A-A0D6B5ABB09E}" presName="level2Shape" presStyleLbl="node2" presStyleIdx="2" presStyleCnt="4"/>
      <dgm:spPr/>
      <dgm:t>
        <a:bodyPr/>
        <a:lstStyle/>
        <a:p>
          <a:endParaRPr lang="sv-SE"/>
        </a:p>
      </dgm:t>
    </dgm:pt>
    <dgm:pt modelId="{00356D53-C9A8-4AE1-8E4D-9667E5760FBD}" type="pres">
      <dgm:prSet presAssocID="{85862B22-2C8D-40DE-B36A-A0D6B5ABB09E}" presName="hierChild3" presStyleCnt="0"/>
      <dgm:spPr/>
    </dgm:pt>
    <dgm:pt modelId="{AF4C5A05-FFFE-4FDB-8062-7CAFE3CEF00A}" type="pres">
      <dgm:prSet presAssocID="{50A41232-8B73-49AA-B1FE-FE76AA3D3E89}" presName="Name19" presStyleLbl="parChTrans1D3" presStyleIdx="2" presStyleCnt="5"/>
      <dgm:spPr/>
      <dgm:t>
        <a:bodyPr/>
        <a:lstStyle/>
        <a:p>
          <a:endParaRPr lang="sv-SE"/>
        </a:p>
      </dgm:t>
    </dgm:pt>
    <dgm:pt modelId="{3B045C1E-6E03-4C0E-8BCE-AF851C1B4BE3}" type="pres">
      <dgm:prSet presAssocID="{2787A042-467D-42E3-922C-0BC3ADD865BB}" presName="Name21" presStyleCnt="0"/>
      <dgm:spPr/>
    </dgm:pt>
    <dgm:pt modelId="{885EEF3E-11E9-4FED-9DD4-D7475FB21AC4}" type="pres">
      <dgm:prSet presAssocID="{2787A042-467D-42E3-922C-0BC3ADD865BB}" presName="level2Shape" presStyleLbl="node3" presStyleIdx="2" presStyleCnt="5"/>
      <dgm:spPr/>
      <dgm:t>
        <a:bodyPr/>
        <a:lstStyle/>
        <a:p>
          <a:endParaRPr lang="sv-SE"/>
        </a:p>
      </dgm:t>
    </dgm:pt>
    <dgm:pt modelId="{950C5F2E-BB54-4803-95C3-89DE869A9B49}" type="pres">
      <dgm:prSet presAssocID="{2787A042-467D-42E3-922C-0BC3ADD865BB}" presName="hierChild3" presStyleCnt="0"/>
      <dgm:spPr/>
    </dgm:pt>
    <dgm:pt modelId="{FC2EACA7-EB61-47AB-9D93-1C10D7762702}" type="pres">
      <dgm:prSet presAssocID="{9E7C61DD-6CE9-4B12-80FE-962C48FFC780}" presName="Name19" presStyleLbl="parChTrans1D3" presStyleIdx="3" presStyleCnt="5"/>
      <dgm:spPr/>
      <dgm:t>
        <a:bodyPr/>
        <a:lstStyle/>
        <a:p>
          <a:endParaRPr lang="sv-SE"/>
        </a:p>
      </dgm:t>
    </dgm:pt>
    <dgm:pt modelId="{1D2681BF-0C64-4A5F-99F2-FD2392E1A358}" type="pres">
      <dgm:prSet presAssocID="{BE3D0871-BAD4-4D4B-B5B9-B930F7184503}" presName="Name21" presStyleCnt="0"/>
      <dgm:spPr/>
    </dgm:pt>
    <dgm:pt modelId="{28A47A36-9F9C-4B25-97D6-84F22336BB1B}" type="pres">
      <dgm:prSet presAssocID="{BE3D0871-BAD4-4D4B-B5B9-B930F7184503}" presName="level2Shape" presStyleLbl="node3" presStyleIdx="3" presStyleCnt="5"/>
      <dgm:spPr/>
      <dgm:t>
        <a:bodyPr/>
        <a:lstStyle/>
        <a:p>
          <a:endParaRPr lang="sv-SE"/>
        </a:p>
      </dgm:t>
    </dgm:pt>
    <dgm:pt modelId="{1B3B8FAD-674F-4A97-9C9F-7CAC1B2DF3DF}" type="pres">
      <dgm:prSet presAssocID="{BE3D0871-BAD4-4D4B-B5B9-B930F7184503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3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3" presStyleCnt="4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4" presStyleCnt="5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4" presStyleCnt="5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6F01B0A-A210-4A92-B8EA-9BE1FC6B7DEE}" srcId="{85862B22-2C8D-40DE-B36A-A0D6B5ABB09E}" destId="{2787A042-467D-42E3-922C-0BC3ADD865BB}" srcOrd="0" destOrd="0" parTransId="{50A41232-8B73-49AA-B1FE-FE76AA3D3E89}" sibTransId="{7771D67B-A538-4315-AFEE-C3EF5F2928BA}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85C6B14B-85E5-411A-A640-222F96F7E2A2}" type="presOf" srcId="{BE3D0871-BAD4-4D4B-B5B9-B930F7184503}" destId="{28A47A36-9F9C-4B25-97D6-84F22336BB1B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1380A535-C3BC-4247-8D40-A522865909DD}" srcId="{59FD79FB-AFAC-4E60-926F-167FB5C06BBE}" destId="{66CEE021-FEA4-4597-BBD6-111226F9E679}" srcOrd="1" destOrd="0" parTransId="{D0103619-D4F8-45D4-82CF-06A987AA63B9}" sibTransId="{A88DD722-B5A2-4F9C-8A73-B856B7CAAD12}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3A32660C-F049-4C06-BF39-2899C19D3CC1}" type="presOf" srcId="{D0103619-D4F8-45D4-82CF-06A987AA63B9}" destId="{9302857D-C420-451C-96D4-52C15689CED8}" srcOrd="0" destOrd="0" presId="urn:microsoft.com/office/officeart/2005/8/layout/hierarchy6"/>
    <dgm:cxn modelId="{C9FF3927-4ACA-47B9-8370-745B96CB46FD}" type="presOf" srcId="{B979BAEC-A525-49BC-96EF-D2C0450EB15B}" destId="{7F380B5B-ED16-46BE-A015-C78E03FCBE0D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8FC37AD1-8CE0-4D9F-A49C-58E4FF4ACEED}" type="presOf" srcId="{9E7C61DD-6CE9-4B12-80FE-962C48FFC780}" destId="{FC2EACA7-EB61-47AB-9D93-1C10D7762702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5CB839CC-6A57-40DF-8A08-C6605683250B}" type="presOf" srcId="{66CEE021-FEA4-4597-BBD6-111226F9E679}" destId="{2034028F-A2CC-482C-9809-19C19F09D459}" srcOrd="0" destOrd="0" presId="urn:microsoft.com/office/officeart/2005/8/layout/hierarchy6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EDE52FA5-39F6-401C-B756-6BA7D7782ADA}" srcId="{85862B22-2C8D-40DE-B36A-A0D6B5ABB09E}" destId="{BE3D0871-BAD4-4D4B-B5B9-B930F7184503}" srcOrd="1" destOrd="0" parTransId="{9E7C61DD-6CE9-4B12-80FE-962C48FFC780}" sibTransId="{FE9E5980-B60C-48E6-8D3F-ED4F322A9429}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CCA246B2-74E1-4806-9BDC-A0E9E5DFEAB6}" srcId="{66CEE021-FEA4-4597-BBD6-111226F9E679}" destId="{B979BAEC-A525-49BC-96EF-D2C0450EB15B}" srcOrd="0" destOrd="0" parTransId="{5FB34A7B-0135-45ED-A2AF-3C9E2A197469}" sibTransId="{42266726-3271-44CC-9133-C81422C3FE75}"/>
    <dgm:cxn modelId="{174281AF-2479-4EDC-AB45-533860FFCB94}" type="presOf" srcId="{2787A042-467D-42E3-922C-0BC3ADD865BB}" destId="{885EEF3E-11E9-4FED-9DD4-D7475FB21AC4}" srcOrd="0" destOrd="0" presId="urn:microsoft.com/office/officeart/2005/8/layout/hierarchy6"/>
    <dgm:cxn modelId="{45697E69-FD09-4662-B550-CA8B9D797153}" type="presOf" srcId="{50A41232-8B73-49AA-B1FE-FE76AA3D3E89}" destId="{AF4C5A05-FFFE-4FDB-8062-7CAFE3CEF00A}" srcOrd="0" destOrd="0" presId="urn:microsoft.com/office/officeart/2005/8/layout/hierarchy6"/>
    <dgm:cxn modelId="{E41982D1-44F1-4582-BAD4-51B43E969246}" type="presOf" srcId="{85862B22-2C8D-40DE-B36A-A0D6B5ABB09E}" destId="{AC109C8F-4B6D-4209-9440-1DF9EE1213C7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5F3715C-471F-4508-86AA-0640DB16081B}" srcId="{59FD79FB-AFAC-4E60-926F-167FB5C06BBE}" destId="{85862B22-2C8D-40DE-B36A-A0D6B5ABB09E}" srcOrd="2" destOrd="0" parTransId="{BC0B0B32-4684-4F3F-B198-440DC3461FF5}" sibTransId="{9A8BB966-CA0B-4536-AB7A-87E1FFB30F61}"/>
    <dgm:cxn modelId="{E02F6C42-8E65-4887-B364-123087AA0741}" type="presOf" srcId="{5FB34A7B-0135-45ED-A2AF-3C9E2A197469}" destId="{A5EFDF68-B1E9-466D-A6E3-132CD6900FF6}" srcOrd="0" destOrd="0" presId="urn:microsoft.com/office/officeart/2005/8/layout/hierarchy6"/>
    <dgm:cxn modelId="{3BD64396-AE33-48CB-A64D-3C6F85E9613E}" srcId="{59FD79FB-AFAC-4E60-926F-167FB5C06BBE}" destId="{82B94C50-3830-4E45-A9E5-09241663F045}" srcOrd="3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01539E18-D288-4EF2-ACDD-E0F70C4BF612}" type="presOf" srcId="{BC0B0B32-4684-4F3F-B198-440DC3461FF5}" destId="{99C00010-AF2E-403C-A787-C04651797F12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7A407894-210D-4A4E-A7F3-1697CBE54D4C}" type="presParOf" srcId="{C4E5822D-3E83-4CF3-B145-C19791096F4F}" destId="{9302857D-C420-451C-96D4-52C15689CED8}" srcOrd="2" destOrd="0" presId="urn:microsoft.com/office/officeart/2005/8/layout/hierarchy6"/>
    <dgm:cxn modelId="{4ED6B65C-CBDB-408F-B326-CFDCFC8A4D74}" type="presParOf" srcId="{C4E5822D-3E83-4CF3-B145-C19791096F4F}" destId="{7EB939B0-6B5D-435E-80DA-9810DF613731}" srcOrd="3" destOrd="0" presId="urn:microsoft.com/office/officeart/2005/8/layout/hierarchy6"/>
    <dgm:cxn modelId="{B450E348-1C4F-452E-B57D-75D397E62723}" type="presParOf" srcId="{7EB939B0-6B5D-435E-80DA-9810DF613731}" destId="{2034028F-A2CC-482C-9809-19C19F09D459}" srcOrd="0" destOrd="0" presId="urn:microsoft.com/office/officeart/2005/8/layout/hierarchy6"/>
    <dgm:cxn modelId="{8A215239-4226-4D9F-874E-6FBF379667AD}" type="presParOf" srcId="{7EB939B0-6B5D-435E-80DA-9810DF613731}" destId="{016EC751-B440-4DC3-8063-AE81E3801B23}" srcOrd="1" destOrd="0" presId="urn:microsoft.com/office/officeart/2005/8/layout/hierarchy6"/>
    <dgm:cxn modelId="{3214EDBE-A6AD-41A1-BCC5-243EA92ECC49}" type="presParOf" srcId="{016EC751-B440-4DC3-8063-AE81E3801B23}" destId="{A5EFDF68-B1E9-466D-A6E3-132CD6900FF6}" srcOrd="0" destOrd="0" presId="urn:microsoft.com/office/officeart/2005/8/layout/hierarchy6"/>
    <dgm:cxn modelId="{8D97E32B-F12C-4505-A647-7A6B7406A759}" type="presParOf" srcId="{016EC751-B440-4DC3-8063-AE81E3801B23}" destId="{8435BBE0-41B4-4114-B45C-B1EBD4FD993A}" srcOrd="1" destOrd="0" presId="urn:microsoft.com/office/officeart/2005/8/layout/hierarchy6"/>
    <dgm:cxn modelId="{5FEF1842-799F-48B8-AAA3-0C79DA0B7653}" type="presParOf" srcId="{8435BBE0-41B4-4114-B45C-B1EBD4FD993A}" destId="{7F380B5B-ED16-46BE-A015-C78E03FCBE0D}" srcOrd="0" destOrd="0" presId="urn:microsoft.com/office/officeart/2005/8/layout/hierarchy6"/>
    <dgm:cxn modelId="{2199ED8C-363B-47D0-8A06-6ABB2C8A1CC8}" type="presParOf" srcId="{8435BBE0-41B4-4114-B45C-B1EBD4FD993A}" destId="{71EC739E-F315-482A-AEB3-E8C87CDFD62A}" srcOrd="1" destOrd="0" presId="urn:microsoft.com/office/officeart/2005/8/layout/hierarchy6"/>
    <dgm:cxn modelId="{B23A8A77-E82C-44BC-95F4-713F285038B7}" type="presParOf" srcId="{C4E5822D-3E83-4CF3-B145-C19791096F4F}" destId="{99C00010-AF2E-403C-A787-C04651797F12}" srcOrd="4" destOrd="0" presId="urn:microsoft.com/office/officeart/2005/8/layout/hierarchy6"/>
    <dgm:cxn modelId="{A35336F2-4C73-4B6B-8B2A-A85F5BE91AA4}" type="presParOf" srcId="{C4E5822D-3E83-4CF3-B145-C19791096F4F}" destId="{3DBF627B-445C-4DF8-8EC1-BA9D4DB6F391}" srcOrd="5" destOrd="0" presId="urn:microsoft.com/office/officeart/2005/8/layout/hierarchy6"/>
    <dgm:cxn modelId="{A2668D1E-D558-40C0-887B-957A99136E59}" type="presParOf" srcId="{3DBF627B-445C-4DF8-8EC1-BA9D4DB6F391}" destId="{AC109C8F-4B6D-4209-9440-1DF9EE1213C7}" srcOrd="0" destOrd="0" presId="urn:microsoft.com/office/officeart/2005/8/layout/hierarchy6"/>
    <dgm:cxn modelId="{44660C9B-3EAB-481D-B5DF-91E8F86FBEB6}" type="presParOf" srcId="{3DBF627B-445C-4DF8-8EC1-BA9D4DB6F391}" destId="{00356D53-C9A8-4AE1-8E4D-9667E5760FBD}" srcOrd="1" destOrd="0" presId="urn:microsoft.com/office/officeart/2005/8/layout/hierarchy6"/>
    <dgm:cxn modelId="{5B713DA9-61AC-4AE6-B92B-D16F98D25331}" type="presParOf" srcId="{00356D53-C9A8-4AE1-8E4D-9667E5760FBD}" destId="{AF4C5A05-FFFE-4FDB-8062-7CAFE3CEF00A}" srcOrd="0" destOrd="0" presId="urn:microsoft.com/office/officeart/2005/8/layout/hierarchy6"/>
    <dgm:cxn modelId="{8594840E-10AE-4056-A878-1482B46CC2B2}" type="presParOf" srcId="{00356D53-C9A8-4AE1-8E4D-9667E5760FBD}" destId="{3B045C1E-6E03-4C0E-8BCE-AF851C1B4BE3}" srcOrd="1" destOrd="0" presId="urn:microsoft.com/office/officeart/2005/8/layout/hierarchy6"/>
    <dgm:cxn modelId="{CF657497-C70A-46BD-B667-820BEE72E09B}" type="presParOf" srcId="{3B045C1E-6E03-4C0E-8BCE-AF851C1B4BE3}" destId="{885EEF3E-11E9-4FED-9DD4-D7475FB21AC4}" srcOrd="0" destOrd="0" presId="urn:microsoft.com/office/officeart/2005/8/layout/hierarchy6"/>
    <dgm:cxn modelId="{CC12EEFD-7F05-4FE9-A12B-AC8AF6D365EA}" type="presParOf" srcId="{3B045C1E-6E03-4C0E-8BCE-AF851C1B4BE3}" destId="{950C5F2E-BB54-4803-95C3-89DE869A9B49}" srcOrd="1" destOrd="0" presId="urn:microsoft.com/office/officeart/2005/8/layout/hierarchy6"/>
    <dgm:cxn modelId="{71237B92-204F-45F0-9968-A20D315E1EF8}" type="presParOf" srcId="{00356D53-C9A8-4AE1-8E4D-9667E5760FBD}" destId="{FC2EACA7-EB61-47AB-9D93-1C10D7762702}" srcOrd="2" destOrd="0" presId="urn:microsoft.com/office/officeart/2005/8/layout/hierarchy6"/>
    <dgm:cxn modelId="{DA26517F-0731-49BD-A5D1-8B235FAB65CB}" type="presParOf" srcId="{00356D53-C9A8-4AE1-8E4D-9667E5760FBD}" destId="{1D2681BF-0C64-4A5F-99F2-FD2392E1A358}" srcOrd="3" destOrd="0" presId="urn:microsoft.com/office/officeart/2005/8/layout/hierarchy6"/>
    <dgm:cxn modelId="{EA97C38B-2B67-4452-8E59-4F907F9C2514}" type="presParOf" srcId="{1D2681BF-0C64-4A5F-99F2-FD2392E1A358}" destId="{28A47A36-9F9C-4B25-97D6-84F22336BB1B}" srcOrd="0" destOrd="0" presId="urn:microsoft.com/office/officeart/2005/8/layout/hierarchy6"/>
    <dgm:cxn modelId="{03535970-8B61-4244-92FC-A5E67C9E6239}" type="presParOf" srcId="{1D2681BF-0C64-4A5F-99F2-FD2392E1A358}" destId="{1B3B8FAD-674F-4A97-9C9F-7CAC1B2DF3DF}" srcOrd="1" destOrd="0" presId="urn:microsoft.com/office/officeart/2005/8/layout/hierarchy6"/>
    <dgm:cxn modelId="{CD2803A0-E94D-4D52-9A04-D79EE1F3BE8C}" type="presParOf" srcId="{C4E5822D-3E83-4CF3-B145-C19791096F4F}" destId="{B318787C-E59C-410D-8979-59B0D076E9AD}" srcOrd="6" destOrd="0" presId="urn:microsoft.com/office/officeart/2005/8/layout/hierarchy6"/>
    <dgm:cxn modelId="{8F705E25-3630-4135-9D70-59A6B0081FBA}" type="presParOf" srcId="{C4E5822D-3E83-4CF3-B145-C19791096F4F}" destId="{9E3705F8-1BA3-4FEB-8A61-44BF45E1773F}" srcOrd="7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T10. Utbildning och kompetens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Kompetens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noFill/>
      </dgm:spPr>
      <dgm:t>
        <a:bodyPr/>
        <a:lstStyle/>
        <a:p>
          <a:r>
            <a:rPr lang="sv-SE" sz="1400" dirty="0" smtClean="0"/>
            <a:t>Genomsnittlig arbetserfarenhet bland personer 30-34 år</a:t>
          </a:r>
          <a:endParaRPr lang="sv-SE" sz="14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kompetens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400" dirty="0" smtClean="0"/>
            <a:t>Andel som upplever att ens kompetens tas tillvara</a:t>
          </a:r>
          <a:endParaRPr lang="sv-SE" sz="14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73AF3A7-0B0B-42B4-885D-C0E825365E5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400" dirty="0" smtClean="0"/>
            <a:t>Andel högutbildade 30-34 år</a:t>
          </a:r>
          <a:endParaRPr lang="sv-SE" sz="1400" dirty="0"/>
        </a:p>
      </dgm:t>
    </dgm:pt>
    <dgm:pt modelId="{B704E286-A3A7-4CE4-9023-3C408A585712}" type="parTrans" cxnId="{6D90960A-200D-4DB7-9221-64B5FF3597F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9905CAB-B43C-4F2C-A086-ED17A1934FD3}" type="sibTrans" cxnId="{6D90960A-200D-4DB7-9221-64B5FF3597F6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2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2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3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2DF193D6-88BB-4AF5-8F3B-1BCC9DFAAD28}" type="pres">
      <dgm:prSet presAssocID="{B704E286-A3A7-4CE4-9023-3C408A585712}" presName="Name19" presStyleLbl="parChTrans1D3" presStyleIdx="1" presStyleCnt="3"/>
      <dgm:spPr/>
      <dgm:t>
        <a:bodyPr/>
        <a:lstStyle/>
        <a:p>
          <a:endParaRPr lang="sv-SE"/>
        </a:p>
      </dgm:t>
    </dgm:pt>
    <dgm:pt modelId="{9D7A822A-8FA1-4D0A-9685-78FA04AF3272}" type="pres">
      <dgm:prSet presAssocID="{973AF3A7-0B0B-42B4-885D-C0E825365E5F}" presName="Name21" presStyleCnt="0"/>
      <dgm:spPr/>
    </dgm:pt>
    <dgm:pt modelId="{BE706C67-9C4D-4387-A989-7BAEAE8EB811}" type="pres">
      <dgm:prSet presAssocID="{973AF3A7-0B0B-42B4-885D-C0E825365E5F}" presName="level2Shape" presStyleLbl="node3" presStyleIdx="1" presStyleCnt="3"/>
      <dgm:spPr/>
      <dgm:t>
        <a:bodyPr/>
        <a:lstStyle/>
        <a:p>
          <a:endParaRPr lang="sv-SE"/>
        </a:p>
      </dgm:t>
    </dgm:pt>
    <dgm:pt modelId="{A27BC481-DAC6-4A50-A54E-CB337ED64ABC}" type="pres">
      <dgm:prSet presAssocID="{973AF3A7-0B0B-42B4-885D-C0E825365E5F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1" presStyleCnt="2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1" presStyleCnt="2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2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2" presStyleCnt="3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D90960A-200D-4DB7-9221-64B5FF3597F6}" srcId="{84BB9183-AE8F-407F-B0FB-1C933A983550}" destId="{973AF3A7-0B0B-42B4-885D-C0E825365E5F}" srcOrd="1" destOrd="0" parTransId="{B704E286-A3A7-4CE4-9023-3C408A585712}" sibTransId="{99905CAB-B43C-4F2C-A086-ED17A1934FD3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89A93155-AFBF-42F9-B02B-AABE1424D77D}" type="presOf" srcId="{B704E286-A3A7-4CE4-9023-3C408A585712}" destId="{2DF193D6-88BB-4AF5-8F3B-1BCC9DFAAD28}" srcOrd="0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3BD64396-AE33-48CB-A64D-3C6F85E9613E}" srcId="{59FD79FB-AFAC-4E60-926F-167FB5C06BBE}" destId="{82B94C50-3830-4E45-A9E5-09241663F045}" srcOrd="1" destOrd="0" parTransId="{30D3D1B7-EA0C-42F2-B513-7E86F035CF2D}" sibTransId="{CAAD1B42-5167-4A11-8A1F-72D5B3E09F8B}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58670A9B-0084-46CF-8D3C-48E741D59485}" type="presOf" srcId="{973AF3A7-0B0B-42B4-885D-C0E825365E5F}" destId="{BE706C67-9C4D-4387-A989-7BAEAE8EB811}" srcOrd="0" destOrd="0" presId="urn:microsoft.com/office/officeart/2005/8/layout/hierarchy6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606E2D1F-9F43-485E-AF6E-4C9B5D4E879D}" type="presParOf" srcId="{751C5127-C880-450B-8B16-D273E3F02E29}" destId="{2DF193D6-88BB-4AF5-8F3B-1BCC9DFAAD28}" srcOrd="2" destOrd="0" presId="urn:microsoft.com/office/officeart/2005/8/layout/hierarchy6"/>
    <dgm:cxn modelId="{2C79A582-1D31-4F18-905C-E1CE2F96ED76}" type="presParOf" srcId="{751C5127-C880-450B-8B16-D273E3F02E29}" destId="{9D7A822A-8FA1-4D0A-9685-78FA04AF3272}" srcOrd="3" destOrd="0" presId="urn:microsoft.com/office/officeart/2005/8/layout/hierarchy6"/>
    <dgm:cxn modelId="{EE926064-31EC-429C-BE61-B8C0BE297CFE}" type="presParOf" srcId="{9D7A822A-8FA1-4D0A-9685-78FA04AF3272}" destId="{BE706C67-9C4D-4387-A989-7BAEAE8EB811}" srcOrd="0" destOrd="0" presId="urn:microsoft.com/office/officeart/2005/8/layout/hierarchy6"/>
    <dgm:cxn modelId="{26DFC008-BF3E-4AC2-B4BF-10EFDA7B94DD}" type="presParOf" srcId="{9D7A822A-8FA1-4D0A-9685-78FA04AF3272}" destId="{A27BC481-DAC6-4A50-A54E-CB337ED64ABC}" srcOrd="1" destOrd="0" presId="urn:microsoft.com/office/officeart/2005/8/layout/hierarchy6"/>
    <dgm:cxn modelId="{CD2803A0-E94D-4D52-9A04-D79EE1F3BE8C}" type="presParOf" srcId="{C4E5822D-3E83-4CF3-B145-C19791096F4F}" destId="{B318787C-E59C-410D-8979-59B0D076E9AD}" srcOrd="2" destOrd="0" presId="urn:microsoft.com/office/officeart/2005/8/layout/hierarchy6"/>
    <dgm:cxn modelId="{8F705E25-3630-4135-9D70-59A6B0081FBA}" type="presParOf" srcId="{C4E5822D-3E83-4CF3-B145-C19791096F4F}" destId="{9E3705F8-1BA3-4FEB-8A61-44BF45E1773F}" srcOrd="3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T11. Sociala relationer	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Utanförskap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400" dirty="0" smtClean="0"/>
            <a:t>Andel unga som varken arbetar eller studerar</a:t>
          </a:r>
          <a:endParaRPr lang="sv-SE" sz="14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Upplevda sociala relationer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400" dirty="0" smtClean="0"/>
            <a:t>Andel som är nöjda med sitt sociala nätverk</a:t>
          </a:r>
          <a:endParaRPr lang="sv-SE" sz="14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73AF3A7-0B0B-42B4-885D-C0E825365E5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400" dirty="0" smtClean="0"/>
            <a:t>Andel med lågt socialt deltagande</a:t>
          </a:r>
          <a:endParaRPr lang="sv-SE" sz="1400" dirty="0"/>
        </a:p>
      </dgm:t>
    </dgm:pt>
    <dgm:pt modelId="{B704E286-A3A7-4CE4-9023-3C408A585712}" type="parTrans" cxnId="{6D90960A-200D-4DB7-9221-64B5FF3597F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9905CAB-B43C-4F2C-A086-ED17A1934FD3}" type="sibTrans" cxnId="{6D90960A-200D-4DB7-9221-64B5FF3597F6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2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2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3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2DF193D6-88BB-4AF5-8F3B-1BCC9DFAAD28}" type="pres">
      <dgm:prSet presAssocID="{B704E286-A3A7-4CE4-9023-3C408A585712}" presName="Name19" presStyleLbl="parChTrans1D3" presStyleIdx="1" presStyleCnt="3"/>
      <dgm:spPr/>
      <dgm:t>
        <a:bodyPr/>
        <a:lstStyle/>
        <a:p>
          <a:endParaRPr lang="sv-SE"/>
        </a:p>
      </dgm:t>
    </dgm:pt>
    <dgm:pt modelId="{9D7A822A-8FA1-4D0A-9685-78FA04AF3272}" type="pres">
      <dgm:prSet presAssocID="{973AF3A7-0B0B-42B4-885D-C0E825365E5F}" presName="Name21" presStyleCnt="0"/>
      <dgm:spPr/>
    </dgm:pt>
    <dgm:pt modelId="{BE706C67-9C4D-4387-A989-7BAEAE8EB811}" type="pres">
      <dgm:prSet presAssocID="{973AF3A7-0B0B-42B4-885D-C0E825365E5F}" presName="level2Shape" presStyleLbl="node3" presStyleIdx="1" presStyleCnt="3"/>
      <dgm:spPr/>
      <dgm:t>
        <a:bodyPr/>
        <a:lstStyle/>
        <a:p>
          <a:endParaRPr lang="sv-SE"/>
        </a:p>
      </dgm:t>
    </dgm:pt>
    <dgm:pt modelId="{A27BC481-DAC6-4A50-A54E-CB337ED64ABC}" type="pres">
      <dgm:prSet presAssocID="{973AF3A7-0B0B-42B4-885D-C0E825365E5F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1" presStyleCnt="2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1" presStyleCnt="2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2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2" presStyleCnt="3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D90960A-200D-4DB7-9221-64B5FF3597F6}" srcId="{84BB9183-AE8F-407F-B0FB-1C933A983550}" destId="{973AF3A7-0B0B-42B4-885D-C0E825365E5F}" srcOrd="1" destOrd="0" parTransId="{B704E286-A3A7-4CE4-9023-3C408A585712}" sibTransId="{99905CAB-B43C-4F2C-A086-ED17A1934FD3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89A93155-AFBF-42F9-B02B-AABE1424D77D}" type="presOf" srcId="{B704E286-A3A7-4CE4-9023-3C408A585712}" destId="{2DF193D6-88BB-4AF5-8F3B-1BCC9DFAAD28}" srcOrd="0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3BD64396-AE33-48CB-A64D-3C6F85E9613E}" srcId="{59FD79FB-AFAC-4E60-926F-167FB5C06BBE}" destId="{82B94C50-3830-4E45-A9E5-09241663F045}" srcOrd="1" destOrd="0" parTransId="{30D3D1B7-EA0C-42F2-B513-7E86F035CF2D}" sibTransId="{CAAD1B42-5167-4A11-8A1F-72D5B3E09F8B}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58670A9B-0084-46CF-8D3C-48E741D59485}" type="presOf" srcId="{973AF3A7-0B0B-42B4-885D-C0E825365E5F}" destId="{BE706C67-9C4D-4387-A989-7BAEAE8EB811}" srcOrd="0" destOrd="0" presId="urn:microsoft.com/office/officeart/2005/8/layout/hierarchy6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606E2D1F-9F43-485E-AF6E-4C9B5D4E879D}" type="presParOf" srcId="{751C5127-C880-450B-8B16-D273E3F02E29}" destId="{2DF193D6-88BB-4AF5-8F3B-1BCC9DFAAD28}" srcOrd="2" destOrd="0" presId="urn:microsoft.com/office/officeart/2005/8/layout/hierarchy6"/>
    <dgm:cxn modelId="{2C79A582-1D31-4F18-905C-E1CE2F96ED76}" type="presParOf" srcId="{751C5127-C880-450B-8B16-D273E3F02E29}" destId="{9D7A822A-8FA1-4D0A-9685-78FA04AF3272}" srcOrd="3" destOrd="0" presId="urn:microsoft.com/office/officeart/2005/8/layout/hierarchy6"/>
    <dgm:cxn modelId="{EE926064-31EC-429C-BE61-B8C0BE297CFE}" type="presParOf" srcId="{9D7A822A-8FA1-4D0A-9685-78FA04AF3272}" destId="{BE706C67-9C4D-4387-A989-7BAEAE8EB811}" srcOrd="0" destOrd="0" presId="urn:microsoft.com/office/officeart/2005/8/layout/hierarchy6"/>
    <dgm:cxn modelId="{26DFC008-BF3E-4AC2-B4BF-10EFDA7B94DD}" type="presParOf" srcId="{9D7A822A-8FA1-4D0A-9685-78FA04AF3272}" destId="{A27BC481-DAC6-4A50-A54E-CB337ED64ABC}" srcOrd="1" destOrd="0" presId="urn:microsoft.com/office/officeart/2005/8/layout/hierarchy6"/>
    <dgm:cxn modelId="{CD2803A0-E94D-4D52-9A04-D79EE1F3BE8C}" type="presParOf" srcId="{C4E5822D-3E83-4CF3-B145-C19791096F4F}" destId="{B318787C-E59C-410D-8979-59B0D076E9AD}" srcOrd="2" destOrd="0" presId="urn:microsoft.com/office/officeart/2005/8/layout/hierarchy6"/>
    <dgm:cxn modelId="{8F705E25-3630-4135-9D70-59A6B0081FBA}" type="presParOf" srcId="{C4E5822D-3E83-4CF3-B145-C19791096F4F}" destId="{9E3705F8-1BA3-4FEB-8A61-44BF45E1773F}" srcOrd="3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T12. Subjektivt välbefinnande	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livskvalitet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400" dirty="0" smtClean="0"/>
            <a:t>Andel som är nöjd med sitt liv (boende, arbete, fritid, familj och vänner)</a:t>
          </a:r>
          <a:endParaRPr lang="sv-SE" sz="1400" dirty="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9D3031A9-9A5E-476D-B300-D43DA27FB6D8}">
      <dgm:prSet custT="1"/>
      <dgm:spPr>
        <a:noFill/>
      </dgm:spPr>
      <dgm:t>
        <a:bodyPr/>
        <a:lstStyle/>
        <a:p>
          <a:r>
            <a:rPr lang="sv-SE" sz="1400" dirty="0" smtClean="0"/>
            <a:t>Andel som anser sig känna lycka</a:t>
          </a:r>
          <a:endParaRPr lang="sv-SE" sz="1400" dirty="0"/>
        </a:p>
      </dgm:t>
    </dgm:pt>
    <dgm:pt modelId="{36E69A8C-B6FE-4AAD-A314-02E9B883B5AF}" type="parTrans" cxnId="{CD949486-BCA4-4C81-B08A-98F62C55D54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ECDCF5AD-C9BD-4F34-8AAD-6CF7694CA0F0}" type="sibTrans" cxnId="{CD949486-BCA4-4C81-B08A-98F62C55D544}">
      <dgm:prSet/>
      <dgm:spPr/>
      <dgm:t>
        <a:bodyPr/>
        <a:lstStyle/>
        <a:p>
          <a:endParaRPr lang="sv-SE"/>
        </a:p>
      </dgm:t>
    </dgm:pt>
    <dgm:pt modelId="{9183768F-0CF3-44C8-BA7B-5E3453321701}">
      <dgm:prSet custT="1"/>
      <dgm:spPr>
        <a:noFill/>
      </dgm:spPr>
      <dgm:t>
        <a:bodyPr/>
        <a:lstStyle/>
        <a:p>
          <a:r>
            <a:rPr lang="sv-SE" sz="1400" dirty="0" smtClean="0"/>
            <a:t>Andel som upplever att livet har mål och mening</a:t>
          </a:r>
          <a:endParaRPr lang="sv-SE" sz="1400" dirty="0"/>
        </a:p>
      </dgm:t>
    </dgm:pt>
    <dgm:pt modelId="{C9DFD822-D9D0-42B7-BA25-AFABD2C1500D}" type="parTrans" cxnId="{902241AA-FFA1-4214-AE4D-577B5A0217A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1BF20EF8-E10E-4710-B76D-EC66B698D7B7}" type="sibTrans" cxnId="{902241AA-FFA1-4214-AE4D-577B5A0217A0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0" presStyleCnt="1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0" presStyleCnt="1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0" presStyleCnt="3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628040F3-C602-4F7B-BC06-AF6B0ACEA5E4}" type="pres">
      <dgm:prSet presAssocID="{36E69A8C-B6FE-4AAD-A314-02E9B883B5AF}" presName="Name19" presStyleLbl="parChTrans1D3" presStyleIdx="1" presStyleCnt="3"/>
      <dgm:spPr/>
      <dgm:t>
        <a:bodyPr/>
        <a:lstStyle/>
        <a:p>
          <a:endParaRPr lang="sv-SE"/>
        </a:p>
      </dgm:t>
    </dgm:pt>
    <dgm:pt modelId="{76F5C515-DCBF-4331-9787-3FFFEFA05A62}" type="pres">
      <dgm:prSet presAssocID="{9D3031A9-9A5E-476D-B300-D43DA27FB6D8}" presName="Name21" presStyleCnt="0"/>
      <dgm:spPr/>
    </dgm:pt>
    <dgm:pt modelId="{355CBE4C-FC0B-48D3-A507-E682F70C2757}" type="pres">
      <dgm:prSet presAssocID="{9D3031A9-9A5E-476D-B300-D43DA27FB6D8}" presName="level2Shape" presStyleLbl="node3" presStyleIdx="1" presStyleCnt="3" custLinFactNeighborX="-7489" custLinFactNeighborY="-1021"/>
      <dgm:spPr/>
      <dgm:t>
        <a:bodyPr/>
        <a:lstStyle/>
        <a:p>
          <a:endParaRPr lang="sv-SE"/>
        </a:p>
      </dgm:t>
    </dgm:pt>
    <dgm:pt modelId="{DBE87B19-7F02-4794-A6BF-BE9D42D5A454}" type="pres">
      <dgm:prSet presAssocID="{9D3031A9-9A5E-476D-B300-D43DA27FB6D8}" presName="hierChild3" presStyleCnt="0"/>
      <dgm:spPr/>
    </dgm:pt>
    <dgm:pt modelId="{EF7AF538-F270-4D6C-837E-B556D206BE91}" type="pres">
      <dgm:prSet presAssocID="{C9DFD822-D9D0-42B7-BA25-AFABD2C1500D}" presName="Name19" presStyleLbl="parChTrans1D3" presStyleIdx="2" presStyleCnt="3"/>
      <dgm:spPr/>
      <dgm:t>
        <a:bodyPr/>
        <a:lstStyle/>
        <a:p>
          <a:endParaRPr lang="sv-SE"/>
        </a:p>
      </dgm:t>
    </dgm:pt>
    <dgm:pt modelId="{61A05B23-A0BE-48ED-8861-455F80AD5730}" type="pres">
      <dgm:prSet presAssocID="{9183768F-0CF3-44C8-BA7B-5E3453321701}" presName="Name21" presStyleCnt="0"/>
      <dgm:spPr/>
    </dgm:pt>
    <dgm:pt modelId="{87CBD0B9-2B65-46CB-AC57-D5C778FBF2DD}" type="pres">
      <dgm:prSet presAssocID="{9183768F-0CF3-44C8-BA7B-5E3453321701}" presName="level2Shape" presStyleLbl="node3" presStyleIdx="2" presStyleCnt="3"/>
      <dgm:spPr/>
      <dgm:t>
        <a:bodyPr/>
        <a:lstStyle/>
        <a:p>
          <a:endParaRPr lang="sv-SE"/>
        </a:p>
      </dgm:t>
    </dgm:pt>
    <dgm:pt modelId="{C673EA75-D1D4-4A41-BF73-2E9EEF1E22BB}" type="pres">
      <dgm:prSet presAssocID="{9183768F-0CF3-44C8-BA7B-5E3453321701}" presName="hierChild3" presStyleCnt="0"/>
      <dgm:spPr/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DA1B43E9-1B50-4C94-8FB8-11CCFF2E6FC6}" type="presOf" srcId="{36E69A8C-B6FE-4AAD-A314-02E9B883B5AF}" destId="{628040F3-C602-4F7B-BC06-AF6B0ACEA5E4}" srcOrd="0" destOrd="0" presId="urn:microsoft.com/office/officeart/2005/8/layout/hierarchy6"/>
    <dgm:cxn modelId="{536C847F-2237-47EF-870A-4C845C4F9BDB}" type="presOf" srcId="{C9DFD822-D9D0-42B7-BA25-AFABD2C1500D}" destId="{EF7AF538-F270-4D6C-837E-B556D206BE91}" srcOrd="0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D42BDF50-7E2A-4F66-855B-A271EEA4005D}" type="presOf" srcId="{9183768F-0CF3-44C8-BA7B-5E3453321701}" destId="{87CBD0B9-2B65-46CB-AC57-D5C778FBF2DD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CD949486-BCA4-4C81-B08A-98F62C55D544}" srcId="{82B94C50-3830-4E45-A9E5-09241663F045}" destId="{9D3031A9-9A5E-476D-B300-D43DA27FB6D8}" srcOrd="1" destOrd="0" parTransId="{36E69A8C-B6FE-4AAD-A314-02E9B883B5AF}" sibTransId="{ECDCF5AD-C9BD-4F34-8AAD-6CF7694CA0F0}"/>
    <dgm:cxn modelId="{AEBF700F-0BBB-4C16-BA95-FBD96E3546E6}" type="presOf" srcId="{9D3031A9-9A5E-476D-B300-D43DA27FB6D8}" destId="{355CBE4C-FC0B-48D3-A507-E682F70C2757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902241AA-FFA1-4214-AE4D-577B5A0217A0}" srcId="{82B94C50-3830-4E45-A9E5-09241663F045}" destId="{9183768F-0CF3-44C8-BA7B-5E3453321701}" srcOrd="2" destOrd="0" parTransId="{C9DFD822-D9D0-42B7-BA25-AFABD2C1500D}" sibTransId="{1BF20EF8-E10E-4710-B76D-EC66B698D7B7}"/>
    <dgm:cxn modelId="{3BD64396-AE33-48CB-A64D-3C6F85E9613E}" srcId="{59FD79FB-AFAC-4E60-926F-167FB5C06BBE}" destId="{82B94C50-3830-4E45-A9E5-09241663F045}" srcOrd="0" destOrd="0" parTransId="{30D3D1B7-EA0C-42F2-B513-7E86F035CF2D}" sibTransId="{CAAD1B42-5167-4A11-8A1F-72D5B3E09F8B}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CD2803A0-E94D-4D52-9A04-D79EE1F3BE8C}" type="presParOf" srcId="{C4E5822D-3E83-4CF3-B145-C19791096F4F}" destId="{B318787C-E59C-410D-8979-59B0D076E9AD}" srcOrd="0" destOrd="0" presId="urn:microsoft.com/office/officeart/2005/8/layout/hierarchy6"/>
    <dgm:cxn modelId="{8F705E25-3630-4135-9D70-59A6B0081FBA}" type="presParOf" srcId="{C4E5822D-3E83-4CF3-B145-C19791096F4F}" destId="{9E3705F8-1BA3-4FEB-8A61-44BF45E1773F}" srcOrd="1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D9187565-F646-4251-9DA7-7B5107673A4D}" type="presParOf" srcId="{5B39A49E-FA1C-4D3C-8F78-7A228DBF8197}" destId="{628040F3-C602-4F7B-BC06-AF6B0ACEA5E4}" srcOrd="2" destOrd="0" presId="urn:microsoft.com/office/officeart/2005/8/layout/hierarchy6"/>
    <dgm:cxn modelId="{E7E6BBF1-4B72-4415-847E-FD1B74B93050}" type="presParOf" srcId="{5B39A49E-FA1C-4D3C-8F78-7A228DBF8197}" destId="{76F5C515-DCBF-4331-9787-3FFFEFA05A62}" srcOrd="3" destOrd="0" presId="urn:microsoft.com/office/officeart/2005/8/layout/hierarchy6"/>
    <dgm:cxn modelId="{8C062769-98F4-421E-80AD-0A68320B5600}" type="presParOf" srcId="{76F5C515-DCBF-4331-9787-3FFFEFA05A62}" destId="{355CBE4C-FC0B-48D3-A507-E682F70C2757}" srcOrd="0" destOrd="0" presId="urn:microsoft.com/office/officeart/2005/8/layout/hierarchy6"/>
    <dgm:cxn modelId="{8CA349BC-12D2-45B5-9E8D-16EE9B2A1A3D}" type="presParOf" srcId="{76F5C515-DCBF-4331-9787-3FFFEFA05A62}" destId="{DBE87B19-7F02-4794-A6BF-BE9D42D5A454}" srcOrd="1" destOrd="0" presId="urn:microsoft.com/office/officeart/2005/8/layout/hierarchy6"/>
    <dgm:cxn modelId="{7E6D94E8-A88F-47E3-94E2-75F3727A9E29}" type="presParOf" srcId="{5B39A49E-FA1C-4D3C-8F78-7A228DBF8197}" destId="{EF7AF538-F270-4D6C-837E-B556D206BE91}" srcOrd="4" destOrd="0" presId="urn:microsoft.com/office/officeart/2005/8/layout/hierarchy6"/>
    <dgm:cxn modelId="{064CF25F-C7CF-4C94-81F3-19BD44C55434}" type="presParOf" srcId="{5B39A49E-FA1C-4D3C-8F78-7A228DBF8197}" destId="{61A05B23-A0BE-48ED-8861-455F80AD5730}" srcOrd="5" destOrd="0" presId="urn:microsoft.com/office/officeart/2005/8/layout/hierarchy6"/>
    <dgm:cxn modelId="{9416D332-6070-4D95-96DB-4A029BFB8BF7}" type="presParOf" srcId="{61A05B23-A0BE-48ED-8861-455F80AD5730}" destId="{87CBD0B9-2B65-46CB-AC57-D5C778FBF2DD}" srcOrd="0" destOrd="0" presId="urn:microsoft.com/office/officeart/2005/8/layout/hierarchy6"/>
    <dgm:cxn modelId="{70C4D038-BE4C-46BD-BEDA-2956F9DE0547}" type="presParOf" srcId="{61A05B23-A0BE-48ED-8861-455F80AD5730}" destId="{C673EA75-D1D4-4A41-BF73-2E9EEF1E22BB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600" dirty="0" smtClean="0"/>
            <a:t>F1. Naturkapital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600" dirty="0" smtClean="0"/>
            <a:t>Miljöpåverkan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Allt levande: rödlistade arter</a:t>
          </a:r>
          <a:endParaRPr lang="sv-SE" sz="1000" dirty="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D4FAC4B-9A2A-483F-80A1-AE3084B234C5}" type="parTrans" cxnId="{81F1BBB4-E6A8-4C87-A0C5-C8716E515035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9D3031A9-9A5E-476D-B300-D43DA27FB6D8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Mark: brytning av ballast</a:t>
          </a:r>
          <a:endParaRPr lang="sv-SE" sz="1000" dirty="0"/>
        </a:p>
      </dgm:t>
    </dgm:pt>
    <dgm:pt modelId="{36E69A8C-B6FE-4AAD-A314-02E9B883B5AF}" type="parTrans" cxnId="{CD949486-BCA4-4C81-B08A-98F62C55D544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CDCF5AD-C9BD-4F34-8AAD-6CF7694CA0F0}" type="sibTrans" cxnId="{CD949486-BCA4-4C81-B08A-98F62C55D544}">
      <dgm:prSet/>
      <dgm:spPr/>
      <dgm:t>
        <a:bodyPr/>
        <a:lstStyle/>
        <a:p>
          <a:endParaRPr lang="sv-SE"/>
        </a:p>
      </dgm:t>
    </dgm:pt>
    <dgm:pt modelId="{9183768F-0CF3-44C8-BA7B-5E3453321701}">
      <dgm:prSet custT="1"/>
      <dgm:spPr>
        <a:noFill/>
      </dgm:spPr>
      <dgm:t>
        <a:bodyPr/>
        <a:lstStyle/>
        <a:p>
          <a:r>
            <a:rPr lang="sv-SE" sz="1000" dirty="0" smtClean="0"/>
            <a:t>Vatten:</a:t>
          </a:r>
          <a:endParaRPr lang="sv-SE" sz="1000" dirty="0"/>
        </a:p>
      </dgm:t>
    </dgm:pt>
    <dgm:pt modelId="{C9DFD822-D9D0-42B7-BA25-AFABD2C1500D}" type="parTrans" cxnId="{902241AA-FFA1-4214-AE4D-577B5A0217A0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1BF20EF8-E10E-4710-B76D-EC66B698D7B7}" type="sibTrans" cxnId="{902241AA-FFA1-4214-AE4D-577B5A0217A0}">
      <dgm:prSet/>
      <dgm:spPr/>
      <dgm:t>
        <a:bodyPr/>
        <a:lstStyle/>
        <a:p>
          <a:endParaRPr lang="sv-SE"/>
        </a:p>
      </dgm:t>
    </dgm:pt>
    <dgm:pt modelId="{A4A6108E-4CC5-46C7-BB90-8FEF4CB5C4C9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Luft: utsläpp av kvicksilver</a:t>
          </a:r>
          <a:endParaRPr lang="sv-SE" sz="1000" dirty="0"/>
        </a:p>
      </dgm:t>
    </dgm:pt>
    <dgm:pt modelId="{24A3B245-2E14-4D56-A1FA-C09530569EC1}" type="parTrans" cxnId="{1F2F8E79-29ED-4C0E-81F2-7DF8A289E448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51F499C6-40E9-4108-AF81-09287FE1AD22}" type="sibTrans" cxnId="{1F2F8E79-29ED-4C0E-81F2-7DF8A289E448}">
      <dgm:prSet/>
      <dgm:spPr/>
      <dgm:t>
        <a:bodyPr/>
        <a:lstStyle/>
        <a:p>
          <a:endParaRPr lang="sv-SE"/>
        </a:p>
      </dgm:t>
    </dgm:pt>
    <dgm:pt modelId="{8204AD8D-D714-47F9-B969-DAD8FC0699D4}">
      <dgm:prSet custT="1"/>
      <dgm:spPr>
        <a:solidFill>
          <a:srgbClr val="33CCCC"/>
        </a:solidFill>
      </dgm:spPr>
      <dgm:t>
        <a:bodyPr/>
        <a:lstStyle/>
        <a:p>
          <a:r>
            <a:rPr lang="sv-SE" sz="1600" dirty="0" smtClean="0"/>
            <a:t>Minskad miljöpåverkan</a:t>
          </a:r>
          <a:endParaRPr lang="sv-SE" sz="1600" dirty="0"/>
        </a:p>
      </dgm:t>
    </dgm:pt>
    <dgm:pt modelId="{E9E348E7-3C6C-43A0-A677-F33E4D8D4F5B}" type="parTrans" cxnId="{1C18271C-D140-4804-9E95-1A7E95A67B5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5D32294A-F4E4-4B3F-A921-5FE44EBEA483}" type="sibTrans" cxnId="{1C18271C-D140-4804-9E95-1A7E95A67B5E}">
      <dgm:prSet/>
      <dgm:spPr/>
      <dgm:t>
        <a:bodyPr/>
        <a:lstStyle/>
        <a:p>
          <a:endParaRPr lang="sv-SE"/>
        </a:p>
      </dgm:t>
    </dgm:pt>
    <dgm:pt modelId="{C8305953-44D6-444D-98FA-B52E05BB126C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err="1" smtClean="0"/>
            <a:t>Resurspro-duktivitet</a:t>
          </a:r>
          <a:endParaRPr lang="sv-SE" sz="1000" dirty="0"/>
        </a:p>
      </dgm:t>
    </dgm:pt>
    <dgm:pt modelId="{A75C3B94-E253-4BC9-9401-1628FC16D717}" type="parTrans" cxnId="{FE461B22-061C-4F85-B106-791C89496DF3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57343B4A-192A-4CD2-B7C3-13FA31C803B0}" type="sibTrans" cxnId="{FE461B22-061C-4F85-B106-791C89496DF3}">
      <dgm:prSet/>
      <dgm:spPr/>
      <dgm:t>
        <a:bodyPr/>
        <a:lstStyle/>
        <a:p>
          <a:endParaRPr lang="sv-SE"/>
        </a:p>
      </dgm:t>
    </dgm:pt>
    <dgm:pt modelId="{B3153130-0A1B-4AC5-9831-D986F566E0DD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Andel av avfall till återvinning</a:t>
          </a:r>
          <a:endParaRPr lang="sv-SE" sz="1000" dirty="0"/>
        </a:p>
      </dgm:t>
    </dgm:pt>
    <dgm:pt modelId="{9C059E8E-F8D7-4727-8A9E-447ABF1E42A0}" type="parTrans" cxnId="{6BB0D27F-AB0F-4DC9-8FF1-27B112A488E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71CC9E96-A6DF-49A2-AE63-F386F4121632}" type="sibTrans" cxnId="{6BB0D27F-AB0F-4DC9-8FF1-27B112A488EE}">
      <dgm:prSet/>
      <dgm:spPr/>
      <dgm:t>
        <a:bodyPr/>
        <a:lstStyle/>
        <a:p>
          <a:endParaRPr lang="sv-SE"/>
        </a:p>
      </dgm:t>
    </dgm:pt>
    <dgm:pt modelId="{0BA4178D-161D-4CBE-8C4F-EE0277712653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Andel skyddad land- respektive sötvattenareal</a:t>
          </a:r>
          <a:endParaRPr lang="sv-SE" sz="1000" dirty="0"/>
        </a:p>
      </dgm:t>
    </dgm:pt>
    <dgm:pt modelId="{7526A8D8-C07A-4B9B-935C-345E160C55B9}" type="parTrans" cxnId="{BCC6B906-18A3-4205-87CE-5CAC7498F7C0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85792F84-4E61-4217-A594-0ECD093A4143}" type="sibTrans" cxnId="{BCC6B906-18A3-4205-87CE-5CAC7498F7C0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 custLinFactNeighborX="-8980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0" presStyleCnt="2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0" presStyleCnt="2" custScaleX="197615" custLinFactNeighborX="-89808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0" presStyleCnt="7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0" presStyleCnt="7" custScaleX="114128" custLinFactNeighborX="-8980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628040F3-C602-4F7B-BC06-AF6B0ACEA5E4}" type="pres">
      <dgm:prSet presAssocID="{36E69A8C-B6FE-4AAD-A314-02E9B883B5AF}" presName="Name19" presStyleLbl="parChTrans1D3" presStyleIdx="1" presStyleCnt="7"/>
      <dgm:spPr/>
      <dgm:t>
        <a:bodyPr/>
        <a:lstStyle/>
        <a:p>
          <a:endParaRPr lang="sv-SE"/>
        </a:p>
      </dgm:t>
    </dgm:pt>
    <dgm:pt modelId="{76F5C515-DCBF-4331-9787-3FFFEFA05A62}" type="pres">
      <dgm:prSet presAssocID="{9D3031A9-9A5E-476D-B300-D43DA27FB6D8}" presName="Name21" presStyleCnt="0"/>
      <dgm:spPr/>
    </dgm:pt>
    <dgm:pt modelId="{355CBE4C-FC0B-48D3-A507-E682F70C2757}" type="pres">
      <dgm:prSet presAssocID="{9D3031A9-9A5E-476D-B300-D43DA27FB6D8}" presName="level2Shape" presStyleLbl="node3" presStyleIdx="1" presStyleCnt="7" custLinFactNeighborX="-89808"/>
      <dgm:spPr/>
      <dgm:t>
        <a:bodyPr/>
        <a:lstStyle/>
        <a:p>
          <a:endParaRPr lang="sv-SE"/>
        </a:p>
      </dgm:t>
    </dgm:pt>
    <dgm:pt modelId="{DBE87B19-7F02-4794-A6BF-BE9D42D5A454}" type="pres">
      <dgm:prSet presAssocID="{9D3031A9-9A5E-476D-B300-D43DA27FB6D8}" presName="hierChild3" presStyleCnt="0"/>
      <dgm:spPr/>
    </dgm:pt>
    <dgm:pt modelId="{EF7AF538-F270-4D6C-837E-B556D206BE91}" type="pres">
      <dgm:prSet presAssocID="{C9DFD822-D9D0-42B7-BA25-AFABD2C1500D}" presName="Name19" presStyleLbl="parChTrans1D3" presStyleIdx="2" presStyleCnt="7"/>
      <dgm:spPr/>
      <dgm:t>
        <a:bodyPr/>
        <a:lstStyle/>
        <a:p>
          <a:endParaRPr lang="sv-SE"/>
        </a:p>
      </dgm:t>
    </dgm:pt>
    <dgm:pt modelId="{61A05B23-A0BE-48ED-8861-455F80AD5730}" type="pres">
      <dgm:prSet presAssocID="{9183768F-0CF3-44C8-BA7B-5E3453321701}" presName="Name21" presStyleCnt="0"/>
      <dgm:spPr/>
    </dgm:pt>
    <dgm:pt modelId="{87CBD0B9-2B65-46CB-AC57-D5C778FBF2DD}" type="pres">
      <dgm:prSet presAssocID="{9183768F-0CF3-44C8-BA7B-5E3453321701}" presName="level2Shape" presStyleLbl="node3" presStyleIdx="2" presStyleCnt="7" custLinFactNeighborX="-89808"/>
      <dgm:spPr/>
      <dgm:t>
        <a:bodyPr/>
        <a:lstStyle/>
        <a:p>
          <a:endParaRPr lang="sv-SE"/>
        </a:p>
      </dgm:t>
    </dgm:pt>
    <dgm:pt modelId="{C673EA75-D1D4-4A41-BF73-2E9EEF1E22BB}" type="pres">
      <dgm:prSet presAssocID="{9183768F-0CF3-44C8-BA7B-5E3453321701}" presName="hierChild3" presStyleCnt="0"/>
      <dgm:spPr/>
    </dgm:pt>
    <dgm:pt modelId="{42A05C1B-234C-40FA-9463-F245D968B335}" type="pres">
      <dgm:prSet presAssocID="{24A3B245-2E14-4D56-A1FA-C09530569EC1}" presName="Name19" presStyleLbl="parChTrans1D3" presStyleIdx="3" presStyleCnt="7"/>
      <dgm:spPr/>
      <dgm:t>
        <a:bodyPr/>
        <a:lstStyle/>
        <a:p>
          <a:endParaRPr lang="sv-SE"/>
        </a:p>
      </dgm:t>
    </dgm:pt>
    <dgm:pt modelId="{0DB6FC03-5AF7-435C-85C8-382E42DEFF69}" type="pres">
      <dgm:prSet presAssocID="{A4A6108E-4CC5-46C7-BB90-8FEF4CB5C4C9}" presName="Name21" presStyleCnt="0"/>
      <dgm:spPr/>
    </dgm:pt>
    <dgm:pt modelId="{2924383F-D9D3-49CE-ABE7-AEA4A6BAD912}" type="pres">
      <dgm:prSet presAssocID="{A4A6108E-4CC5-46C7-BB90-8FEF4CB5C4C9}" presName="level2Shape" presStyleLbl="node3" presStyleIdx="3" presStyleCnt="7" custLinFactNeighborX="-89808"/>
      <dgm:spPr/>
      <dgm:t>
        <a:bodyPr/>
        <a:lstStyle/>
        <a:p>
          <a:endParaRPr lang="sv-SE"/>
        </a:p>
      </dgm:t>
    </dgm:pt>
    <dgm:pt modelId="{A4EEB27F-3222-4808-8332-5074C0DAD093}" type="pres">
      <dgm:prSet presAssocID="{A4A6108E-4CC5-46C7-BB90-8FEF4CB5C4C9}" presName="hierChild3" presStyleCnt="0"/>
      <dgm:spPr/>
    </dgm:pt>
    <dgm:pt modelId="{FA0AB484-44EE-4A9F-BD2D-6CCA6EFB2078}" type="pres">
      <dgm:prSet presAssocID="{E9E348E7-3C6C-43A0-A677-F33E4D8D4F5B}" presName="Name19" presStyleLbl="parChTrans1D2" presStyleIdx="1" presStyleCnt="2"/>
      <dgm:spPr/>
      <dgm:t>
        <a:bodyPr/>
        <a:lstStyle/>
        <a:p>
          <a:endParaRPr lang="sv-SE"/>
        </a:p>
      </dgm:t>
    </dgm:pt>
    <dgm:pt modelId="{657C7292-332B-492F-B99F-5288323BF136}" type="pres">
      <dgm:prSet presAssocID="{8204AD8D-D714-47F9-B969-DAD8FC0699D4}" presName="Name21" presStyleCnt="0"/>
      <dgm:spPr/>
    </dgm:pt>
    <dgm:pt modelId="{6B9DCF2F-90EE-46FA-BDE1-E6566181E1AB}" type="pres">
      <dgm:prSet presAssocID="{8204AD8D-D714-47F9-B969-DAD8FC0699D4}" presName="level2Shape" presStyleLbl="node2" presStyleIdx="1" presStyleCnt="2" custScaleX="180522" custLinFactNeighborX="-89808"/>
      <dgm:spPr/>
      <dgm:t>
        <a:bodyPr/>
        <a:lstStyle/>
        <a:p>
          <a:endParaRPr lang="sv-SE"/>
        </a:p>
      </dgm:t>
    </dgm:pt>
    <dgm:pt modelId="{DA68814C-3967-4BAB-A8BC-936CB43DEF9E}" type="pres">
      <dgm:prSet presAssocID="{8204AD8D-D714-47F9-B969-DAD8FC0699D4}" presName="hierChild3" presStyleCnt="0"/>
      <dgm:spPr/>
    </dgm:pt>
    <dgm:pt modelId="{29F51D25-0084-47D3-9ABD-C29B0DA6A68A}" type="pres">
      <dgm:prSet presAssocID="{A75C3B94-E253-4BC9-9401-1628FC16D717}" presName="Name19" presStyleLbl="parChTrans1D3" presStyleIdx="4" presStyleCnt="7"/>
      <dgm:spPr/>
      <dgm:t>
        <a:bodyPr/>
        <a:lstStyle/>
        <a:p>
          <a:endParaRPr lang="sv-SE"/>
        </a:p>
      </dgm:t>
    </dgm:pt>
    <dgm:pt modelId="{145222F7-9F05-48A5-AA38-BF286DCE1A3A}" type="pres">
      <dgm:prSet presAssocID="{C8305953-44D6-444D-98FA-B52E05BB126C}" presName="Name21" presStyleCnt="0"/>
      <dgm:spPr/>
    </dgm:pt>
    <dgm:pt modelId="{E6913044-C9B0-42A8-B85C-2AF592D3E3B0}" type="pres">
      <dgm:prSet presAssocID="{C8305953-44D6-444D-98FA-B52E05BB126C}" presName="level2Shape" presStyleLbl="node3" presStyleIdx="4" presStyleCnt="7" custLinFactNeighborX="-89808"/>
      <dgm:spPr/>
      <dgm:t>
        <a:bodyPr/>
        <a:lstStyle/>
        <a:p>
          <a:endParaRPr lang="sv-SE"/>
        </a:p>
      </dgm:t>
    </dgm:pt>
    <dgm:pt modelId="{99898C8E-71B4-45BE-9C1D-B118678D1E92}" type="pres">
      <dgm:prSet presAssocID="{C8305953-44D6-444D-98FA-B52E05BB126C}" presName="hierChild3" presStyleCnt="0"/>
      <dgm:spPr/>
    </dgm:pt>
    <dgm:pt modelId="{072EF002-9BA1-4554-94A1-6B177A25E1DD}" type="pres">
      <dgm:prSet presAssocID="{9C059E8E-F8D7-4727-8A9E-447ABF1E42A0}" presName="Name19" presStyleLbl="parChTrans1D3" presStyleIdx="5" presStyleCnt="7"/>
      <dgm:spPr/>
      <dgm:t>
        <a:bodyPr/>
        <a:lstStyle/>
        <a:p>
          <a:endParaRPr lang="sv-SE"/>
        </a:p>
      </dgm:t>
    </dgm:pt>
    <dgm:pt modelId="{A2A51753-445E-41E0-B365-211FCD8A8E95}" type="pres">
      <dgm:prSet presAssocID="{B3153130-0A1B-4AC5-9831-D986F566E0DD}" presName="Name21" presStyleCnt="0"/>
      <dgm:spPr/>
    </dgm:pt>
    <dgm:pt modelId="{0D694A0E-9C12-4F52-A283-AE4FAEF06DF4}" type="pres">
      <dgm:prSet presAssocID="{B3153130-0A1B-4AC5-9831-D986F566E0DD}" presName="level2Shape" presStyleLbl="node3" presStyleIdx="5" presStyleCnt="7" custLinFactNeighborX="-89808"/>
      <dgm:spPr/>
      <dgm:t>
        <a:bodyPr/>
        <a:lstStyle/>
        <a:p>
          <a:endParaRPr lang="sv-SE"/>
        </a:p>
      </dgm:t>
    </dgm:pt>
    <dgm:pt modelId="{F1C45AC0-204D-4969-BBE3-E8B2D6A8D2F5}" type="pres">
      <dgm:prSet presAssocID="{B3153130-0A1B-4AC5-9831-D986F566E0DD}" presName="hierChild3" presStyleCnt="0"/>
      <dgm:spPr/>
    </dgm:pt>
    <dgm:pt modelId="{4A5A69E2-03DC-48A7-9B8D-3E598DF6DF7C}" type="pres">
      <dgm:prSet presAssocID="{7526A8D8-C07A-4B9B-935C-345E160C55B9}" presName="Name19" presStyleLbl="parChTrans1D3" presStyleIdx="6" presStyleCnt="7"/>
      <dgm:spPr/>
      <dgm:t>
        <a:bodyPr/>
        <a:lstStyle/>
        <a:p>
          <a:endParaRPr lang="sv-SE"/>
        </a:p>
      </dgm:t>
    </dgm:pt>
    <dgm:pt modelId="{8CB09A73-B0A2-4DDD-AFCA-21376482835B}" type="pres">
      <dgm:prSet presAssocID="{0BA4178D-161D-4CBE-8C4F-EE0277712653}" presName="Name21" presStyleCnt="0"/>
      <dgm:spPr/>
    </dgm:pt>
    <dgm:pt modelId="{A094DD12-E3F2-4781-99D1-33E8C43DEC38}" type="pres">
      <dgm:prSet presAssocID="{0BA4178D-161D-4CBE-8C4F-EE0277712653}" presName="level2Shape" presStyleLbl="node3" presStyleIdx="6" presStyleCnt="7" custScaleX="143096" custLinFactNeighborX="-89808"/>
      <dgm:spPr/>
      <dgm:t>
        <a:bodyPr/>
        <a:lstStyle/>
        <a:p>
          <a:endParaRPr lang="sv-SE"/>
        </a:p>
      </dgm:t>
    </dgm:pt>
    <dgm:pt modelId="{B690387A-EACC-46F9-AB62-1083475FBB05}" type="pres">
      <dgm:prSet presAssocID="{0BA4178D-161D-4CBE-8C4F-EE0277712653}" presName="hierChild3" presStyleCnt="0"/>
      <dgm:spPr/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42BDF50-7E2A-4F66-855B-A271EEA4005D}" type="presOf" srcId="{9183768F-0CF3-44C8-BA7B-5E3453321701}" destId="{87CBD0B9-2B65-46CB-AC57-D5C778FBF2DD}" srcOrd="0" destOrd="0" presId="urn:microsoft.com/office/officeart/2005/8/layout/hierarchy6"/>
    <dgm:cxn modelId="{6BB0D27F-AB0F-4DC9-8FF1-27B112A488EE}" srcId="{8204AD8D-D714-47F9-B969-DAD8FC0699D4}" destId="{B3153130-0A1B-4AC5-9831-D986F566E0DD}" srcOrd="1" destOrd="0" parTransId="{9C059E8E-F8D7-4727-8A9E-447ABF1E42A0}" sibTransId="{71CC9E96-A6DF-49A2-AE63-F386F4121632}"/>
    <dgm:cxn modelId="{902241AA-FFA1-4214-AE4D-577B5A0217A0}" srcId="{82B94C50-3830-4E45-A9E5-09241663F045}" destId="{9183768F-0CF3-44C8-BA7B-5E3453321701}" srcOrd="2" destOrd="0" parTransId="{C9DFD822-D9D0-42B7-BA25-AFABD2C1500D}" sibTransId="{1BF20EF8-E10E-4710-B76D-EC66B698D7B7}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C9888C3D-855B-4178-83CE-D4DDF559781A}" type="presOf" srcId="{A4A6108E-4CC5-46C7-BB90-8FEF4CB5C4C9}" destId="{2924383F-D9D3-49CE-ABE7-AEA4A6BAD912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43AE261E-95D5-4D01-88B1-30E8E84D5600}" type="presOf" srcId="{C8305953-44D6-444D-98FA-B52E05BB126C}" destId="{E6913044-C9B0-42A8-B85C-2AF592D3E3B0}" srcOrd="0" destOrd="0" presId="urn:microsoft.com/office/officeart/2005/8/layout/hierarchy6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2D0E8914-A2FD-43A7-BD8F-30A0F7D06C47}" type="presOf" srcId="{B3153130-0A1B-4AC5-9831-D986F566E0DD}" destId="{0D694A0E-9C12-4F52-A283-AE4FAEF06DF4}" srcOrd="0" destOrd="0" presId="urn:microsoft.com/office/officeart/2005/8/layout/hierarchy6"/>
    <dgm:cxn modelId="{FE461B22-061C-4F85-B106-791C89496DF3}" srcId="{8204AD8D-D714-47F9-B969-DAD8FC0699D4}" destId="{C8305953-44D6-444D-98FA-B52E05BB126C}" srcOrd="0" destOrd="0" parTransId="{A75C3B94-E253-4BC9-9401-1628FC16D717}" sibTransId="{57343B4A-192A-4CD2-B7C3-13FA31C803B0}"/>
    <dgm:cxn modelId="{1F2F8E79-29ED-4C0E-81F2-7DF8A289E448}" srcId="{82B94C50-3830-4E45-A9E5-09241663F045}" destId="{A4A6108E-4CC5-46C7-BB90-8FEF4CB5C4C9}" srcOrd="3" destOrd="0" parTransId="{24A3B245-2E14-4D56-A1FA-C09530569EC1}" sibTransId="{51F499C6-40E9-4108-AF81-09287FE1AD22}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222F6192-1D7E-49D3-BE1E-7A695CD6FF8E}" type="presOf" srcId="{E9E348E7-3C6C-43A0-A677-F33E4D8D4F5B}" destId="{FA0AB484-44EE-4A9F-BD2D-6CCA6EFB2078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A66AB070-776D-489F-A480-11EAC113D9A4}" type="presOf" srcId="{0BA4178D-161D-4CBE-8C4F-EE0277712653}" destId="{A094DD12-E3F2-4781-99D1-33E8C43DEC38}" srcOrd="0" destOrd="0" presId="urn:microsoft.com/office/officeart/2005/8/layout/hierarchy6"/>
    <dgm:cxn modelId="{3BD64396-AE33-48CB-A64D-3C6F85E9613E}" srcId="{59FD79FB-AFAC-4E60-926F-167FB5C06BBE}" destId="{82B94C50-3830-4E45-A9E5-09241663F045}" srcOrd="0" destOrd="0" parTransId="{30D3D1B7-EA0C-42F2-B513-7E86F035CF2D}" sibTransId="{CAAD1B42-5167-4A11-8A1F-72D5B3E09F8B}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536C847F-2237-47EF-870A-4C845C4F9BDB}" type="presOf" srcId="{C9DFD822-D9D0-42B7-BA25-AFABD2C1500D}" destId="{EF7AF538-F270-4D6C-837E-B556D206BE91}" srcOrd="0" destOrd="0" presId="urn:microsoft.com/office/officeart/2005/8/layout/hierarchy6"/>
    <dgm:cxn modelId="{AEBF700F-0BBB-4C16-BA95-FBD96E3546E6}" type="presOf" srcId="{9D3031A9-9A5E-476D-B300-D43DA27FB6D8}" destId="{355CBE4C-FC0B-48D3-A507-E682F70C2757}" srcOrd="0" destOrd="0" presId="urn:microsoft.com/office/officeart/2005/8/layout/hierarchy6"/>
    <dgm:cxn modelId="{8BA4DF90-5224-4DBD-8BEE-7D2DCA6B54B7}" type="presOf" srcId="{7526A8D8-C07A-4B9B-935C-345E160C55B9}" destId="{4A5A69E2-03DC-48A7-9B8D-3E598DF6DF7C}" srcOrd="0" destOrd="0" presId="urn:microsoft.com/office/officeart/2005/8/layout/hierarchy6"/>
    <dgm:cxn modelId="{DAF8DD38-7FF3-4554-8B96-8932FD9FC14B}" type="presOf" srcId="{8204AD8D-D714-47F9-B969-DAD8FC0699D4}" destId="{6B9DCF2F-90EE-46FA-BDE1-E6566181E1AB}" srcOrd="0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C18271C-D140-4804-9E95-1A7E95A67B5E}" srcId="{59FD79FB-AFAC-4E60-926F-167FB5C06BBE}" destId="{8204AD8D-D714-47F9-B969-DAD8FC0699D4}" srcOrd="1" destOrd="0" parTransId="{E9E348E7-3C6C-43A0-A677-F33E4D8D4F5B}" sibTransId="{5D32294A-F4E4-4B3F-A921-5FE44EBEA483}"/>
    <dgm:cxn modelId="{BF1734E2-E749-4196-82E6-0570E1E98E68}" type="presOf" srcId="{A75C3B94-E253-4BC9-9401-1628FC16D717}" destId="{29F51D25-0084-47D3-9ABD-C29B0DA6A68A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DA1B43E9-1B50-4C94-8FB8-11CCFF2E6FC6}" type="presOf" srcId="{36E69A8C-B6FE-4AAD-A314-02E9B883B5AF}" destId="{628040F3-C602-4F7B-BC06-AF6B0ACEA5E4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BCC6B906-18A3-4205-87CE-5CAC7498F7C0}" srcId="{8204AD8D-D714-47F9-B969-DAD8FC0699D4}" destId="{0BA4178D-161D-4CBE-8C4F-EE0277712653}" srcOrd="2" destOrd="0" parTransId="{7526A8D8-C07A-4B9B-935C-345E160C55B9}" sibTransId="{85792F84-4E61-4217-A594-0ECD093A4143}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CD949486-BCA4-4C81-B08A-98F62C55D544}" srcId="{82B94C50-3830-4E45-A9E5-09241663F045}" destId="{9D3031A9-9A5E-476D-B300-D43DA27FB6D8}" srcOrd="1" destOrd="0" parTransId="{36E69A8C-B6FE-4AAD-A314-02E9B883B5AF}" sibTransId="{ECDCF5AD-C9BD-4F34-8AAD-6CF7694CA0F0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9F1BAC78-8DBA-48B1-B2BB-032B709CCB50}" type="presOf" srcId="{24A3B245-2E14-4D56-A1FA-C09530569EC1}" destId="{42A05C1B-234C-40FA-9463-F245D968B335}" srcOrd="0" destOrd="0" presId="urn:microsoft.com/office/officeart/2005/8/layout/hierarchy6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EC30B9DB-52CC-4BE3-8FE0-95D3C616DDD0}" type="presOf" srcId="{9C059E8E-F8D7-4727-8A9E-447ABF1E42A0}" destId="{072EF002-9BA1-4554-94A1-6B177A25E1DD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CD2803A0-E94D-4D52-9A04-D79EE1F3BE8C}" type="presParOf" srcId="{C4E5822D-3E83-4CF3-B145-C19791096F4F}" destId="{B318787C-E59C-410D-8979-59B0D076E9AD}" srcOrd="0" destOrd="0" presId="urn:microsoft.com/office/officeart/2005/8/layout/hierarchy6"/>
    <dgm:cxn modelId="{8F705E25-3630-4135-9D70-59A6B0081FBA}" type="presParOf" srcId="{C4E5822D-3E83-4CF3-B145-C19791096F4F}" destId="{9E3705F8-1BA3-4FEB-8A61-44BF45E1773F}" srcOrd="1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D9187565-F646-4251-9DA7-7B5107673A4D}" type="presParOf" srcId="{5B39A49E-FA1C-4D3C-8F78-7A228DBF8197}" destId="{628040F3-C602-4F7B-BC06-AF6B0ACEA5E4}" srcOrd="2" destOrd="0" presId="urn:microsoft.com/office/officeart/2005/8/layout/hierarchy6"/>
    <dgm:cxn modelId="{E7E6BBF1-4B72-4415-847E-FD1B74B93050}" type="presParOf" srcId="{5B39A49E-FA1C-4D3C-8F78-7A228DBF8197}" destId="{76F5C515-DCBF-4331-9787-3FFFEFA05A62}" srcOrd="3" destOrd="0" presId="urn:microsoft.com/office/officeart/2005/8/layout/hierarchy6"/>
    <dgm:cxn modelId="{8C062769-98F4-421E-80AD-0A68320B5600}" type="presParOf" srcId="{76F5C515-DCBF-4331-9787-3FFFEFA05A62}" destId="{355CBE4C-FC0B-48D3-A507-E682F70C2757}" srcOrd="0" destOrd="0" presId="urn:microsoft.com/office/officeart/2005/8/layout/hierarchy6"/>
    <dgm:cxn modelId="{8CA349BC-12D2-45B5-9E8D-16EE9B2A1A3D}" type="presParOf" srcId="{76F5C515-DCBF-4331-9787-3FFFEFA05A62}" destId="{DBE87B19-7F02-4794-A6BF-BE9D42D5A454}" srcOrd="1" destOrd="0" presId="urn:microsoft.com/office/officeart/2005/8/layout/hierarchy6"/>
    <dgm:cxn modelId="{7E6D94E8-A88F-47E3-94E2-75F3727A9E29}" type="presParOf" srcId="{5B39A49E-FA1C-4D3C-8F78-7A228DBF8197}" destId="{EF7AF538-F270-4D6C-837E-B556D206BE91}" srcOrd="4" destOrd="0" presId="urn:microsoft.com/office/officeart/2005/8/layout/hierarchy6"/>
    <dgm:cxn modelId="{064CF25F-C7CF-4C94-81F3-19BD44C55434}" type="presParOf" srcId="{5B39A49E-FA1C-4D3C-8F78-7A228DBF8197}" destId="{61A05B23-A0BE-48ED-8861-455F80AD5730}" srcOrd="5" destOrd="0" presId="urn:microsoft.com/office/officeart/2005/8/layout/hierarchy6"/>
    <dgm:cxn modelId="{9416D332-6070-4D95-96DB-4A029BFB8BF7}" type="presParOf" srcId="{61A05B23-A0BE-48ED-8861-455F80AD5730}" destId="{87CBD0B9-2B65-46CB-AC57-D5C778FBF2DD}" srcOrd="0" destOrd="0" presId="urn:microsoft.com/office/officeart/2005/8/layout/hierarchy6"/>
    <dgm:cxn modelId="{70C4D038-BE4C-46BD-BEDA-2956F9DE0547}" type="presParOf" srcId="{61A05B23-A0BE-48ED-8861-455F80AD5730}" destId="{C673EA75-D1D4-4A41-BF73-2E9EEF1E22BB}" srcOrd="1" destOrd="0" presId="urn:microsoft.com/office/officeart/2005/8/layout/hierarchy6"/>
    <dgm:cxn modelId="{2BA9A7BB-E537-4C24-AD2B-088BAE0C7FCF}" type="presParOf" srcId="{5B39A49E-FA1C-4D3C-8F78-7A228DBF8197}" destId="{42A05C1B-234C-40FA-9463-F245D968B335}" srcOrd="6" destOrd="0" presId="urn:microsoft.com/office/officeart/2005/8/layout/hierarchy6"/>
    <dgm:cxn modelId="{6A3BA075-395A-47F9-AAE4-28EAD8009EC3}" type="presParOf" srcId="{5B39A49E-FA1C-4D3C-8F78-7A228DBF8197}" destId="{0DB6FC03-5AF7-435C-85C8-382E42DEFF69}" srcOrd="7" destOrd="0" presId="urn:microsoft.com/office/officeart/2005/8/layout/hierarchy6"/>
    <dgm:cxn modelId="{5DB674A9-6A28-4AF0-BBB0-F972D3C34C7A}" type="presParOf" srcId="{0DB6FC03-5AF7-435C-85C8-382E42DEFF69}" destId="{2924383F-D9D3-49CE-ABE7-AEA4A6BAD912}" srcOrd="0" destOrd="0" presId="urn:microsoft.com/office/officeart/2005/8/layout/hierarchy6"/>
    <dgm:cxn modelId="{417AD30F-31B9-440E-AF67-15164E57AE69}" type="presParOf" srcId="{0DB6FC03-5AF7-435C-85C8-382E42DEFF69}" destId="{A4EEB27F-3222-4808-8332-5074C0DAD093}" srcOrd="1" destOrd="0" presId="urn:microsoft.com/office/officeart/2005/8/layout/hierarchy6"/>
    <dgm:cxn modelId="{EC5CA660-0816-4788-9E0D-1C847234F683}" type="presParOf" srcId="{C4E5822D-3E83-4CF3-B145-C19791096F4F}" destId="{FA0AB484-44EE-4A9F-BD2D-6CCA6EFB2078}" srcOrd="2" destOrd="0" presId="urn:microsoft.com/office/officeart/2005/8/layout/hierarchy6"/>
    <dgm:cxn modelId="{1AE90626-6174-4EA2-A105-7F31EFDFD1B7}" type="presParOf" srcId="{C4E5822D-3E83-4CF3-B145-C19791096F4F}" destId="{657C7292-332B-492F-B99F-5288323BF136}" srcOrd="3" destOrd="0" presId="urn:microsoft.com/office/officeart/2005/8/layout/hierarchy6"/>
    <dgm:cxn modelId="{A337D10E-E1DC-4DBB-9B12-5298999AD236}" type="presParOf" srcId="{657C7292-332B-492F-B99F-5288323BF136}" destId="{6B9DCF2F-90EE-46FA-BDE1-E6566181E1AB}" srcOrd="0" destOrd="0" presId="urn:microsoft.com/office/officeart/2005/8/layout/hierarchy6"/>
    <dgm:cxn modelId="{7465AFC8-BCAC-4412-9506-C5A0B41E515A}" type="presParOf" srcId="{657C7292-332B-492F-B99F-5288323BF136}" destId="{DA68814C-3967-4BAB-A8BC-936CB43DEF9E}" srcOrd="1" destOrd="0" presId="urn:microsoft.com/office/officeart/2005/8/layout/hierarchy6"/>
    <dgm:cxn modelId="{37A90B70-B522-4207-8009-D909F9930A1F}" type="presParOf" srcId="{DA68814C-3967-4BAB-A8BC-936CB43DEF9E}" destId="{29F51D25-0084-47D3-9ABD-C29B0DA6A68A}" srcOrd="0" destOrd="0" presId="urn:microsoft.com/office/officeart/2005/8/layout/hierarchy6"/>
    <dgm:cxn modelId="{433F4C16-4D61-4D28-9B9E-1B708C9DC7FB}" type="presParOf" srcId="{DA68814C-3967-4BAB-A8BC-936CB43DEF9E}" destId="{145222F7-9F05-48A5-AA38-BF286DCE1A3A}" srcOrd="1" destOrd="0" presId="urn:microsoft.com/office/officeart/2005/8/layout/hierarchy6"/>
    <dgm:cxn modelId="{49BF0EC4-AE08-4C60-93C3-499CA1D8E3AC}" type="presParOf" srcId="{145222F7-9F05-48A5-AA38-BF286DCE1A3A}" destId="{E6913044-C9B0-42A8-B85C-2AF592D3E3B0}" srcOrd="0" destOrd="0" presId="urn:microsoft.com/office/officeart/2005/8/layout/hierarchy6"/>
    <dgm:cxn modelId="{D3FE69D5-5ED2-4A75-B09F-FFC23A7BCD21}" type="presParOf" srcId="{145222F7-9F05-48A5-AA38-BF286DCE1A3A}" destId="{99898C8E-71B4-45BE-9C1D-B118678D1E92}" srcOrd="1" destOrd="0" presId="urn:microsoft.com/office/officeart/2005/8/layout/hierarchy6"/>
    <dgm:cxn modelId="{11ADA846-F0A9-4299-9439-A9574681E8C0}" type="presParOf" srcId="{DA68814C-3967-4BAB-A8BC-936CB43DEF9E}" destId="{072EF002-9BA1-4554-94A1-6B177A25E1DD}" srcOrd="2" destOrd="0" presId="urn:microsoft.com/office/officeart/2005/8/layout/hierarchy6"/>
    <dgm:cxn modelId="{1BC02DD6-B0EA-466E-A54F-14AD21940C12}" type="presParOf" srcId="{DA68814C-3967-4BAB-A8BC-936CB43DEF9E}" destId="{A2A51753-445E-41E0-B365-211FCD8A8E95}" srcOrd="3" destOrd="0" presId="urn:microsoft.com/office/officeart/2005/8/layout/hierarchy6"/>
    <dgm:cxn modelId="{DB7BB351-A3E3-4BAD-BFBF-68FB4EB6FCDF}" type="presParOf" srcId="{A2A51753-445E-41E0-B365-211FCD8A8E95}" destId="{0D694A0E-9C12-4F52-A283-AE4FAEF06DF4}" srcOrd="0" destOrd="0" presId="urn:microsoft.com/office/officeart/2005/8/layout/hierarchy6"/>
    <dgm:cxn modelId="{9CC4ED77-6941-4A14-A8E6-DEA2B0DC81E8}" type="presParOf" srcId="{A2A51753-445E-41E0-B365-211FCD8A8E95}" destId="{F1C45AC0-204D-4969-BBE3-E8B2D6A8D2F5}" srcOrd="1" destOrd="0" presId="urn:microsoft.com/office/officeart/2005/8/layout/hierarchy6"/>
    <dgm:cxn modelId="{0B5694B4-0B5E-4113-86D9-F275288DDCAA}" type="presParOf" srcId="{DA68814C-3967-4BAB-A8BC-936CB43DEF9E}" destId="{4A5A69E2-03DC-48A7-9B8D-3E598DF6DF7C}" srcOrd="4" destOrd="0" presId="urn:microsoft.com/office/officeart/2005/8/layout/hierarchy6"/>
    <dgm:cxn modelId="{263BB133-8AE7-4334-B5EF-6AE4027D9E0D}" type="presParOf" srcId="{DA68814C-3967-4BAB-A8BC-936CB43DEF9E}" destId="{8CB09A73-B0A2-4DDD-AFCA-21376482835B}" srcOrd="5" destOrd="0" presId="urn:microsoft.com/office/officeart/2005/8/layout/hierarchy6"/>
    <dgm:cxn modelId="{EC0BA76F-69BB-4C60-9366-5BA1E8C8B0AE}" type="presParOf" srcId="{8CB09A73-B0A2-4DDD-AFCA-21376482835B}" destId="{A094DD12-E3F2-4781-99D1-33E8C43DEC38}" srcOrd="0" destOrd="0" presId="urn:microsoft.com/office/officeart/2005/8/layout/hierarchy6"/>
    <dgm:cxn modelId="{D1AAE4EB-A41C-4592-85E4-61FF1511CADE}" type="presParOf" srcId="{8CB09A73-B0A2-4DDD-AFCA-21376482835B}" destId="{B690387A-EACC-46F9-AB62-1083475FBB05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600" dirty="0" smtClean="0"/>
            <a:t>F2. Ekonomiskt kapital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Investeringar i fysiska tillgångar</a:t>
          </a:r>
          <a:endParaRPr lang="sv-SE" sz="1000" dirty="0"/>
        </a:p>
      </dgm:t>
    </dgm:pt>
    <dgm:pt modelId="{30D3D1B7-EA0C-42F2-B513-7E86F035CF2D}" type="parTrans" cxnId="{3BD64396-AE33-48CB-A64D-3C6F85E9613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Bygginvesteringar per invånare,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D4FAC4B-9A2A-483F-80A1-AE3084B234C5}" type="parTrans" cxnId="{81F1BBB4-E6A8-4C87-A0C5-C8716E515035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9D3031A9-9A5E-476D-B300-D43DA27FB6D8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Företagens brutto-investeringar,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36E69A8C-B6FE-4AAD-A314-02E9B883B5AF}" type="parTrans" cxnId="{CD949486-BCA4-4C81-B08A-98F62C55D544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CDCF5AD-C9BD-4F34-8AAD-6CF7694CA0F0}" type="sibTrans" cxnId="{CD949486-BCA4-4C81-B08A-98F62C55D544}">
      <dgm:prSet/>
      <dgm:spPr/>
      <dgm:t>
        <a:bodyPr/>
        <a:lstStyle/>
        <a:p>
          <a:endParaRPr lang="sv-SE"/>
        </a:p>
      </dgm:t>
    </dgm:pt>
    <dgm:pt modelId="{8204AD8D-D714-47F9-B969-DAD8FC0699D4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Värdeförstörelse</a:t>
          </a:r>
          <a:endParaRPr lang="sv-SE" sz="1000" dirty="0"/>
        </a:p>
      </dgm:t>
    </dgm:pt>
    <dgm:pt modelId="{E9E348E7-3C6C-43A0-A677-F33E4D8D4F5B}" type="parTrans" cxnId="{1C18271C-D140-4804-9E95-1A7E95A67B5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5D32294A-F4E4-4B3F-A921-5FE44EBEA483}" type="sibTrans" cxnId="{1C18271C-D140-4804-9E95-1A7E95A67B5E}">
      <dgm:prSet/>
      <dgm:spPr/>
      <dgm:t>
        <a:bodyPr/>
        <a:lstStyle/>
        <a:p>
          <a:endParaRPr lang="sv-SE"/>
        </a:p>
      </dgm:t>
    </dgm:pt>
    <dgm:pt modelId="{B3153130-0A1B-4AC5-9831-D986F566E0DD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Klotter och skadegörelse per 100 000 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9C059E8E-F8D7-4727-8A9E-447ABF1E42A0}" type="parTrans" cxnId="{6BB0D27F-AB0F-4DC9-8FF1-27B112A488E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71CC9E96-A6DF-49A2-AE63-F386F4121632}" type="sibTrans" cxnId="{6BB0D27F-AB0F-4DC9-8FF1-27B112A488EE}">
      <dgm:prSet/>
      <dgm:spPr/>
      <dgm:t>
        <a:bodyPr/>
        <a:lstStyle/>
        <a:p>
          <a:endParaRPr lang="sv-SE"/>
        </a:p>
      </dgm:t>
    </dgm:pt>
    <dgm:pt modelId="{7A83BC49-8934-4244-9857-95B345599E6E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Investeringar i finansiella tillgångar</a:t>
          </a:r>
          <a:endParaRPr lang="sv-SE" sz="1000" dirty="0"/>
        </a:p>
      </dgm:t>
    </dgm:pt>
    <dgm:pt modelId="{FFB1F8C1-915F-4071-B9F8-21935CE323AC}" type="parTrans" cxnId="{FD621B12-2018-4A00-B5F1-F6E221D01FAD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5299A85-7CC5-4EE9-8F50-00351B0E07BC}" type="sibTrans" cxnId="{FD621B12-2018-4A00-B5F1-F6E221D01FAD}">
      <dgm:prSet/>
      <dgm:spPr/>
      <dgm:t>
        <a:bodyPr/>
        <a:lstStyle/>
        <a:p>
          <a:endParaRPr lang="sv-SE"/>
        </a:p>
      </dgm:t>
    </dgm:pt>
    <dgm:pt modelId="{9788C3E1-9443-42B3-9DFA-0C53D345023C}">
      <dgm:prSet custT="1"/>
      <dgm:spPr>
        <a:solidFill>
          <a:srgbClr val="33CCCC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sz="1000" dirty="0" smtClean="0"/>
            <a:t>Investeringar i kunskapstillgångar</a:t>
          </a:r>
          <a:endParaRPr lang="sv-SE" sz="1000" dirty="0"/>
        </a:p>
      </dgm:t>
    </dgm:pt>
    <dgm:pt modelId="{C3B5A36D-F665-4FCC-90DA-85336B7F3309}" type="parTrans" cxnId="{3FB070BF-1322-46F7-92C6-7185931F23AA}">
      <dgm:prSet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6773066-2EBA-4491-8F18-AA410FCFB7F2}" type="sibTrans" cxnId="{3FB070BF-1322-46F7-92C6-7185931F23AA}">
      <dgm:prSet/>
      <dgm:spPr/>
      <dgm:t>
        <a:bodyPr/>
        <a:lstStyle/>
        <a:p>
          <a:endParaRPr lang="sv-SE"/>
        </a:p>
      </dgm:t>
    </dgm:pt>
    <dgm:pt modelId="{DC5CA7FF-13F9-4C72-9CC6-D3E2B7A39906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Investeringar i miljö</a:t>
          </a:r>
          <a:endParaRPr lang="sv-SE" sz="1000" dirty="0"/>
        </a:p>
      </dgm:t>
    </dgm:pt>
    <dgm:pt modelId="{DA1CE201-3A90-4981-AF8C-0B3AB0F47A12}" type="parTrans" cxnId="{C2EC9567-C276-44C1-9C32-FB5D1B18651F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71B3F339-4231-4F94-9BC8-25F23592199C}" type="sibTrans" cxnId="{C2EC9567-C276-44C1-9C32-FB5D1B18651F}">
      <dgm:prSet/>
      <dgm:spPr/>
      <dgm:t>
        <a:bodyPr/>
        <a:lstStyle/>
        <a:p>
          <a:endParaRPr lang="sv-SE"/>
        </a:p>
      </dgm:t>
    </dgm:pt>
    <dgm:pt modelId="{4512E4F2-C4EE-42FB-871E-FD2ACAAC3A91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Pensionssparande 20-64 år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941C1A99-5135-4192-B313-86983C9C3820}" type="parTrans" cxnId="{1BC2C099-3A68-4E0B-8951-12E70881CE5B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3A5ADC89-ED8C-4FF9-9A52-D8BD355C1683}" type="sibTrans" cxnId="{1BC2C099-3A68-4E0B-8951-12E70881CE5B}">
      <dgm:prSet/>
      <dgm:spPr/>
      <dgm:t>
        <a:bodyPr/>
        <a:lstStyle/>
        <a:p>
          <a:endParaRPr lang="sv-SE"/>
        </a:p>
      </dgm:t>
    </dgm:pt>
    <dgm:pt modelId="{A1A541D6-EECC-4257-9A68-BEFBEFF5CC5A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Kapitalinkomster 30-64 år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A075EBB4-6179-4B84-B65E-530AA225271C}" type="parTrans" cxnId="{B703ACDE-5B10-4BFA-83A5-8EBE0F8F7FA6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2B2DA6E7-51D9-465D-9848-F8209C35B078}" type="sibTrans" cxnId="{B703ACDE-5B10-4BFA-83A5-8EBE0F8F7FA6}">
      <dgm:prSet/>
      <dgm:spPr/>
      <dgm:t>
        <a:bodyPr/>
        <a:lstStyle/>
        <a:p>
          <a:endParaRPr lang="sv-SE"/>
        </a:p>
      </dgm:t>
    </dgm:pt>
    <dgm:pt modelId="{03B597B4-7DAD-411A-AE01-5CC01F8E46D1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Offentliga FoU-utgifter,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DE0BBE38-D641-4772-907B-E4C297840A73}" type="parTrans" cxnId="{141E8FDB-D803-4808-9CE8-2557EBA6B66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0FB4A18E-65D0-40D1-9961-8D529AE703FB}" type="sibTrans" cxnId="{141E8FDB-D803-4808-9CE8-2557EBA6B66E}">
      <dgm:prSet/>
      <dgm:spPr/>
      <dgm:t>
        <a:bodyPr/>
        <a:lstStyle/>
        <a:p>
          <a:endParaRPr lang="sv-SE"/>
        </a:p>
      </dgm:t>
    </dgm:pt>
    <dgm:pt modelId="{38D8B06B-DC49-441A-9FF3-E93A13427385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FoU-utgifter i företag,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882384E8-924C-48E4-8F34-F37AD2CC6D62}" type="parTrans" cxnId="{2257A43C-81B4-4BA7-B753-C1A58AA8E9E3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8BE4D830-EDB1-4110-9FD5-D27DD7034ACC}" type="sibTrans" cxnId="{2257A43C-81B4-4BA7-B753-C1A58AA8E9E3}">
      <dgm:prSet/>
      <dgm:spPr/>
      <dgm:t>
        <a:bodyPr/>
        <a:lstStyle/>
        <a:p>
          <a:endParaRPr lang="sv-SE"/>
        </a:p>
      </dgm:t>
    </dgm:pt>
    <dgm:pt modelId="{50C04E83-C6E6-4B21-8BE5-881745369BA0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Industrins miljöskydds-investeringar,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7CDC7200-BB91-4EE7-A126-085757618C25}" type="parTrans" cxnId="{E4E928D9-B842-407E-96F5-6134543C24D7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3A14DF45-923A-4D4E-A9E7-BDBC91E29F2B}" type="sibTrans" cxnId="{E4E928D9-B842-407E-96F5-6134543C24D7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382588" custScaleY="125489" custLinFactNeighborX="19628" custLinFactNeighborY="106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0" presStyleCnt="5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0" presStyleCnt="5" custScaleX="194377" custScaleY="107481" custLinFactX="2990" custLinFactNeighborX="100000" custLinFactNeighborY="18771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0" presStyleCnt="8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0" presStyleCnt="8" custScaleX="124620" custScaleY="73440" custLinFactX="83858" custLinFactNeighborX="100000" custLinFactNeighborY="40815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628040F3-C602-4F7B-BC06-AF6B0ACEA5E4}" type="pres">
      <dgm:prSet presAssocID="{36E69A8C-B6FE-4AAD-A314-02E9B883B5AF}" presName="Name19" presStyleLbl="parChTrans1D3" presStyleIdx="1" presStyleCnt="8"/>
      <dgm:spPr/>
      <dgm:t>
        <a:bodyPr/>
        <a:lstStyle/>
        <a:p>
          <a:endParaRPr lang="sv-SE"/>
        </a:p>
      </dgm:t>
    </dgm:pt>
    <dgm:pt modelId="{76F5C515-DCBF-4331-9787-3FFFEFA05A62}" type="pres">
      <dgm:prSet presAssocID="{9D3031A9-9A5E-476D-B300-D43DA27FB6D8}" presName="Name21" presStyleCnt="0"/>
      <dgm:spPr/>
    </dgm:pt>
    <dgm:pt modelId="{355CBE4C-FC0B-48D3-A507-E682F70C2757}" type="pres">
      <dgm:prSet presAssocID="{9D3031A9-9A5E-476D-B300-D43DA27FB6D8}" presName="level2Shape" presStyleLbl="node3" presStyleIdx="1" presStyleCnt="8" custScaleX="111738" custScaleY="74954" custLinFactX="61820" custLinFactNeighborX="100000" custLinFactNeighborY="40058"/>
      <dgm:spPr/>
      <dgm:t>
        <a:bodyPr/>
        <a:lstStyle/>
        <a:p>
          <a:endParaRPr lang="sv-SE"/>
        </a:p>
      </dgm:t>
    </dgm:pt>
    <dgm:pt modelId="{DBE87B19-7F02-4794-A6BF-BE9D42D5A454}" type="pres">
      <dgm:prSet presAssocID="{9D3031A9-9A5E-476D-B300-D43DA27FB6D8}" presName="hierChild3" presStyleCnt="0"/>
      <dgm:spPr/>
    </dgm:pt>
    <dgm:pt modelId="{725F4606-FF81-4E3C-A357-639D024814C7}" type="pres">
      <dgm:prSet presAssocID="{FFB1F8C1-915F-4071-B9F8-21935CE323AC}" presName="Name19" presStyleLbl="parChTrans1D2" presStyleIdx="1" presStyleCnt="5"/>
      <dgm:spPr/>
      <dgm:t>
        <a:bodyPr/>
        <a:lstStyle/>
        <a:p>
          <a:endParaRPr lang="sv-SE"/>
        </a:p>
      </dgm:t>
    </dgm:pt>
    <dgm:pt modelId="{F02A8426-24D7-4EB9-A951-2F9E4076A246}" type="pres">
      <dgm:prSet presAssocID="{7A83BC49-8934-4244-9857-95B345599E6E}" presName="Name21" presStyleCnt="0"/>
      <dgm:spPr/>
    </dgm:pt>
    <dgm:pt modelId="{58F5FB81-BD6E-4C11-9B88-26A4ADD4A5E1}" type="pres">
      <dgm:prSet presAssocID="{7A83BC49-8934-4244-9857-95B345599E6E}" presName="level2Shape" presStyleLbl="node2" presStyleIdx="1" presStyleCnt="5" custScaleX="193358" custScaleY="105013" custLinFactNeighborX="54231" custLinFactNeighborY="20005"/>
      <dgm:spPr/>
      <dgm:t>
        <a:bodyPr/>
        <a:lstStyle/>
        <a:p>
          <a:endParaRPr lang="sv-SE"/>
        </a:p>
      </dgm:t>
    </dgm:pt>
    <dgm:pt modelId="{77F6D13B-74CD-4437-BCAA-098A5AF7B9BA}" type="pres">
      <dgm:prSet presAssocID="{7A83BC49-8934-4244-9857-95B345599E6E}" presName="hierChild3" presStyleCnt="0"/>
      <dgm:spPr/>
    </dgm:pt>
    <dgm:pt modelId="{634815CB-A33C-4951-BDBE-459FFFBB05D0}" type="pres">
      <dgm:prSet presAssocID="{A075EBB4-6179-4B84-B65E-530AA225271C}" presName="Name19" presStyleLbl="parChTrans1D3" presStyleIdx="2" presStyleCnt="8"/>
      <dgm:spPr/>
      <dgm:t>
        <a:bodyPr/>
        <a:lstStyle/>
        <a:p>
          <a:endParaRPr lang="sv-SE"/>
        </a:p>
      </dgm:t>
    </dgm:pt>
    <dgm:pt modelId="{99F6C46D-E74E-499F-A48C-E6699319AA19}" type="pres">
      <dgm:prSet presAssocID="{A1A541D6-EECC-4257-9A68-BEFBEFF5CC5A}" presName="Name21" presStyleCnt="0"/>
      <dgm:spPr/>
    </dgm:pt>
    <dgm:pt modelId="{FBAF3A42-FE51-4EDE-B6DD-252AB2F80ED1}" type="pres">
      <dgm:prSet presAssocID="{A1A541D6-EECC-4257-9A68-BEFBEFF5CC5A}" presName="level2Shape" presStyleLbl="node3" presStyleIdx="2" presStyleCnt="8" custScaleX="94053" custScaleY="71867" custLinFactX="40692" custLinFactNeighborX="100000" custLinFactNeighborY="44069"/>
      <dgm:spPr/>
      <dgm:t>
        <a:bodyPr/>
        <a:lstStyle/>
        <a:p>
          <a:endParaRPr lang="sv-SE"/>
        </a:p>
      </dgm:t>
    </dgm:pt>
    <dgm:pt modelId="{685AA8E7-ACFC-4152-BE82-817B519D6E69}" type="pres">
      <dgm:prSet presAssocID="{A1A541D6-EECC-4257-9A68-BEFBEFF5CC5A}" presName="hierChild3" presStyleCnt="0"/>
      <dgm:spPr/>
    </dgm:pt>
    <dgm:pt modelId="{D5F1FF03-DCED-4973-B639-8DDDDA5402B9}" type="pres">
      <dgm:prSet presAssocID="{941C1A99-5135-4192-B313-86983C9C3820}" presName="Name19" presStyleLbl="parChTrans1D3" presStyleIdx="3" presStyleCnt="8"/>
      <dgm:spPr/>
      <dgm:t>
        <a:bodyPr/>
        <a:lstStyle/>
        <a:p>
          <a:endParaRPr lang="sv-SE"/>
        </a:p>
      </dgm:t>
    </dgm:pt>
    <dgm:pt modelId="{E2D6DE11-D866-497B-80C9-CECB2935015B}" type="pres">
      <dgm:prSet presAssocID="{4512E4F2-C4EE-42FB-871E-FD2ACAAC3A91}" presName="Name21" presStyleCnt="0"/>
      <dgm:spPr/>
    </dgm:pt>
    <dgm:pt modelId="{DD53667F-1F38-4088-829A-2F128DD27A89}" type="pres">
      <dgm:prSet presAssocID="{4512E4F2-C4EE-42FB-871E-FD2ACAAC3A91}" presName="level2Shape" presStyleLbl="node3" presStyleIdx="3" presStyleCnt="8" custScaleX="89485" custScaleY="75791" custLinFactX="21389" custLinFactNeighborX="100000" custLinFactNeighborY="42107"/>
      <dgm:spPr/>
      <dgm:t>
        <a:bodyPr/>
        <a:lstStyle/>
        <a:p>
          <a:endParaRPr lang="sv-SE"/>
        </a:p>
      </dgm:t>
    </dgm:pt>
    <dgm:pt modelId="{261930F8-C445-4917-B930-73076DB0880A}" type="pres">
      <dgm:prSet presAssocID="{4512E4F2-C4EE-42FB-871E-FD2ACAAC3A91}" presName="hierChild3" presStyleCnt="0"/>
      <dgm:spPr/>
    </dgm:pt>
    <dgm:pt modelId="{74AF5549-B969-4D85-908C-803BA398CA10}" type="pres">
      <dgm:prSet presAssocID="{C3B5A36D-F665-4FCC-90DA-85336B7F3309}" presName="Name19" presStyleLbl="parChTrans1D2" presStyleIdx="2" presStyleCnt="5"/>
      <dgm:spPr/>
      <dgm:t>
        <a:bodyPr/>
        <a:lstStyle/>
        <a:p>
          <a:endParaRPr lang="sv-SE"/>
        </a:p>
      </dgm:t>
    </dgm:pt>
    <dgm:pt modelId="{146B649C-1C90-4669-81EA-78F45487C2FE}" type="pres">
      <dgm:prSet presAssocID="{9788C3E1-9443-42B3-9DFA-0C53D345023C}" presName="Name21" presStyleCnt="0"/>
      <dgm:spPr/>
    </dgm:pt>
    <dgm:pt modelId="{AE14D3DD-3C13-441E-B167-1E50DF994E35}" type="pres">
      <dgm:prSet presAssocID="{9788C3E1-9443-42B3-9DFA-0C53D345023C}" presName="level2Shape" presStyleLbl="node2" presStyleIdx="2" presStyleCnt="5" custScaleX="195302" custScaleY="95171" custLinFactNeighborX="17286" custLinFactNeighborY="24926"/>
      <dgm:spPr/>
      <dgm:t>
        <a:bodyPr/>
        <a:lstStyle/>
        <a:p>
          <a:endParaRPr lang="sv-SE"/>
        </a:p>
      </dgm:t>
    </dgm:pt>
    <dgm:pt modelId="{22BEC3CE-22C0-4418-B554-9CEA1ADF8BC5}" type="pres">
      <dgm:prSet presAssocID="{9788C3E1-9443-42B3-9DFA-0C53D345023C}" presName="hierChild3" presStyleCnt="0"/>
      <dgm:spPr/>
    </dgm:pt>
    <dgm:pt modelId="{1AA8D734-2A4F-4C39-89B3-57B8BBD0245F}" type="pres">
      <dgm:prSet presAssocID="{882384E8-924C-48E4-8F34-F37AD2CC6D62}" presName="Name19" presStyleLbl="parChTrans1D3" presStyleIdx="4" presStyleCnt="8"/>
      <dgm:spPr/>
      <dgm:t>
        <a:bodyPr/>
        <a:lstStyle/>
        <a:p>
          <a:endParaRPr lang="sv-SE"/>
        </a:p>
      </dgm:t>
    </dgm:pt>
    <dgm:pt modelId="{C42EF3F4-7D31-40DF-ADD9-04D6BAACFD5E}" type="pres">
      <dgm:prSet presAssocID="{38D8B06B-DC49-441A-9FF3-E93A13427385}" presName="Name21" presStyleCnt="0"/>
      <dgm:spPr/>
    </dgm:pt>
    <dgm:pt modelId="{E7D892FB-59AB-4E33-8900-A4D095F1B755}" type="pres">
      <dgm:prSet presAssocID="{38D8B06B-DC49-441A-9FF3-E93A13427385}" presName="level2Shape" presStyleLbl="node3" presStyleIdx="4" presStyleCnt="8" custScaleX="95563" custScaleY="70455" custLinFactX="1029" custLinFactNeighborX="100000" custLinFactNeighborY="54617"/>
      <dgm:spPr/>
      <dgm:t>
        <a:bodyPr/>
        <a:lstStyle/>
        <a:p>
          <a:endParaRPr lang="sv-SE"/>
        </a:p>
      </dgm:t>
    </dgm:pt>
    <dgm:pt modelId="{D5152847-BB2A-4DF7-9DC7-49E93A812066}" type="pres">
      <dgm:prSet presAssocID="{38D8B06B-DC49-441A-9FF3-E93A13427385}" presName="hierChild3" presStyleCnt="0"/>
      <dgm:spPr/>
    </dgm:pt>
    <dgm:pt modelId="{A5E1124F-3000-413D-A8AB-70E4E1EC1E0E}" type="pres">
      <dgm:prSet presAssocID="{DE0BBE38-D641-4772-907B-E4C297840A73}" presName="Name19" presStyleLbl="parChTrans1D3" presStyleIdx="5" presStyleCnt="8"/>
      <dgm:spPr/>
      <dgm:t>
        <a:bodyPr/>
        <a:lstStyle/>
        <a:p>
          <a:endParaRPr lang="sv-SE"/>
        </a:p>
      </dgm:t>
    </dgm:pt>
    <dgm:pt modelId="{A4B0EFE1-AC39-43BF-AE7F-88D3F92D49A6}" type="pres">
      <dgm:prSet presAssocID="{03B597B4-7DAD-411A-AE01-5CC01F8E46D1}" presName="Name21" presStyleCnt="0"/>
      <dgm:spPr/>
    </dgm:pt>
    <dgm:pt modelId="{F6AACFB6-2563-4498-8AAB-9AC4CF0197D0}" type="pres">
      <dgm:prSet presAssocID="{03B597B4-7DAD-411A-AE01-5CC01F8E46D1}" presName="level2Shape" presStyleLbl="node3" presStyleIdx="5" presStyleCnt="8" custScaleX="95337" custScaleY="68178" custLinFactNeighborX="84227" custLinFactNeighborY="55756"/>
      <dgm:spPr/>
      <dgm:t>
        <a:bodyPr/>
        <a:lstStyle/>
        <a:p>
          <a:endParaRPr lang="sv-SE"/>
        </a:p>
      </dgm:t>
    </dgm:pt>
    <dgm:pt modelId="{FF0D8275-0779-4C65-BEE9-3ADF88403A2A}" type="pres">
      <dgm:prSet presAssocID="{03B597B4-7DAD-411A-AE01-5CC01F8E46D1}" presName="hierChild3" presStyleCnt="0"/>
      <dgm:spPr/>
    </dgm:pt>
    <dgm:pt modelId="{61E03F42-68A0-4E58-845C-0E94F045F7CE}" type="pres">
      <dgm:prSet presAssocID="{DA1CE201-3A90-4981-AF8C-0B3AB0F47A12}" presName="Name19" presStyleLbl="parChTrans1D2" presStyleIdx="3" presStyleCnt="5"/>
      <dgm:spPr/>
      <dgm:t>
        <a:bodyPr/>
        <a:lstStyle/>
        <a:p>
          <a:endParaRPr lang="sv-SE"/>
        </a:p>
      </dgm:t>
    </dgm:pt>
    <dgm:pt modelId="{A2B244EC-45A7-419B-BBD7-DE1A34A9B1C5}" type="pres">
      <dgm:prSet presAssocID="{DC5CA7FF-13F9-4C72-9CC6-D3E2B7A39906}" presName="Name21" presStyleCnt="0"/>
      <dgm:spPr/>
    </dgm:pt>
    <dgm:pt modelId="{6CDA8845-56B1-4537-9589-5EF9689A20B5}" type="pres">
      <dgm:prSet presAssocID="{DC5CA7FF-13F9-4C72-9CC6-D3E2B7A39906}" presName="level2Shape" presStyleLbl="node2" presStyleIdx="3" presStyleCnt="5" custScaleX="158574" custScaleY="105060" custLinFactNeighborX="6923" custLinFactNeighborY="19981"/>
      <dgm:spPr/>
      <dgm:t>
        <a:bodyPr/>
        <a:lstStyle/>
        <a:p>
          <a:endParaRPr lang="sv-SE"/>
        </a:p>
      </dgm:t>
    </dgm:pt>
    <dgm:pt modelId="{7D8338C5-108A-4439-B768-201BA19FA57D}" type="pres">
      <dgm:prSet presAssocID="{DC5CA7FF-13F9-4C72-9CC6-D3E2B7A39906}" presName="hierChild3" presStyleCnt="0"/>
      <dgm:spPr/>
    </dgm:pt>
    <dgm:pt modelId="{75C6D7BA-0FA7-436A-BF00-01E910131234}" type="pres">
      <dgm:prSet presAssocID="{7CDC7200-BB91-4EE7-A126-085757618C25}" presName="Name19" presStyleLbl="parChTrans1D3" presStyleIdx="6" presStyleCnt="8"/>
      <dgm:spPr/>
      <dgm:t>
        <a:bodyPr/>
        <a:lstStyle/>
        <a:p>
          <a:endParaRPr lang="sv-SE"/>
        </a:p>
      </dgm:t>
    </dgm:pt>
    <dgm:pt modelId="{E8F18E92-C13F-451F-906F-303C8C0117A2}" type="pres">
      <dgm:prSet presAssocID="{50C04E83-C6E6-4B21-8BE5-881745369BA0}" presName="Name21" presStyleCnt="0"/>
      <dgm:spPr/>
    </dgm:pt>
    <dgm:pt modelId="{5499F2B5-2431-4004-8E52-A474E10BE0F5}" type="pres">
      <dgm:prSet presAssocID="{50C04E83-C6E6-4B21-8BE5-881745369BA0}" presName="level2Shape" presStyleLbl="node3" presStyleIdx="6" presStyleCnt="8" custScaleX="114952" custScaleY="69156" custLinFactNeighborX="61646" custLinFactNeighborY="45378"/>
      <dgm:spPr/>
      <dgm:t>
        <a:bodyPr/>
        <a:lstStyle/>
        <a:p>
          <a:endParaRPr lang="sv-SE"/>
        </a:p>
      </dgm:t>
    </dgm:pt>
    <dgm:pt modelId="{322E28BC-2FBF-4072-B21D-AEEC34979319}" type="pres">
      <dgm:prSet presAssocID="{50C04E83-C6E6-4B21-8BE5-881745369BA0}" presName="hierChild3" presStyleCnt="0"/>
      <dgm:spPr/>
    </dgm:pt>
    <dgm:pt modelId="{FA0AB484-44EE-4A9F-BD2D-6CCA6EFB2078}" type="pres">
      <dgm:prSet presAssocID="{E9E348E7-3C6C-43A0-A677-F33E4D8D4F5B}" presName="Name19" presStyleLbl="parChTrans1D2" presStyleIdx="4" presStyleCnt="5"/>
      <dgm:spPr/>
      <dgm:t>
        <a:bodyPr/>
        <a:lstStyle/>
        <a:p>
          <a:endParaRPr lang="sv-SE"/>
        </a:p>
      </dgm:t>
    </dgm:pt>
    <dgm:pt modelId="{657C7292-332B-492F-B99F-5288323BF136}" type="pres">
      <dgm:prSet presAssocID="{8204AD8D-D714-47F9-B969-DAD8FC0699D4}" presName="Name21" presStyleCnt="0"/>
      <dgm:spPr/>
    </dgm:pt>
    <dgm:pt modelId="{6B9DCF2F-90EE-46FA-BDE1-E6566181E1AB}" type="pres">
      <dgm:prSet presAssocID="{8204AD8D-D714-47F9-B969-DAD8FC0699D4}" presName="level2Shape" presStyleLbl="node2" presStyleIdx="4" presStyleCnt="5" custScaleX="150455" custScaleY="102397" custLinFactNeighborX="-4575" custLinFactNeighborY="21313"/>
      <dgm:spPr/>
      <dgm:t>
        <a:bodyPr/>
        <a:lstStyle/>
        <a:p>
          <a:endParaRPr lang="sv-SE"/>
        </a:p>
      </dgm:t>
    </dgm:pt>
    <dgm:pt modelId="{DA68814C-3967-4BAB-A8BC-936CB43DEF9E}" type="pres">
      <dgm:prSet presAssocID="{8204AD8D-D714-47F9-B969-DAD8FC0699D4}" presName="hierChild3" presStyleCnt="0"/>
      <dgm:spPr/>
    </dgm:pt>
    <dgm:pt modelId="{072EF002-9BA1-4554-94A1-6B177A25E1DD}" type="pres">
      <dgm:prSet presAssocID="{9C059E8E-F8D7-4727-8A9E-447ABF1E42A0}" presName="Name19" presStyleLbl="parChTrans1D3" presStyleIdx="7" presStyleCnt="8"/>
      <dgm:spPr/>
      <dgm:t>
        <a:bodyPr/>
        <a:lstStyle/>
        <a:p>
          <a:endParaRPr lang="sv-SE"/>
        </a:p>
      </dgm:t>
    </dgm:pt>
    <dgm:pt modelId="{A2A51753-445E-41E0-B365-211FCD8A8E95}" type="pres">
      <dgm:prSet presAssocID="{B3153130-0A1B-4AC5-9831-D986F566E0DD}" presName="Name21" presStyleCnt="0"/>
      <dgm:spPr/>
    </dgm:pt>
    <dgm:pt modelId="{0D694A0E-9C12-4F52-A283-AE4FAEF06DF4}" type="pres">
      <dgm:prSet presAssocID="{B3153130-0A1B-4AC5-9831-D986F566E0DD}" presName="level2Shape" presStyleLbl="node3" presStyleIdx="7" presStyleCnt="8" custScaleX="114137" custScaleY="76117" custLinFactNeighborX="8838" custLinFactNeighborY="44560"/>
      <dgm:spPr/>
      <dgm:t>
        <a:bodyPr/>
        <a:lstStyle/>
        <a:p>
          <a:endParaRPr lang="sv-SE"/>
        </a:p>
      </dgm:t>
    </dgm:pt>
    <dgm:pt modelId="{F1C45AC0-204D-4969-BBE3-E8B2D6A8D2F5}" type="pres">
      <dgm:prSet presAssocID="{B3153130-0A1B-4AC5-9831-D986F566E0DD}" presName="hierChild3" presStyleCnt="0"/>
      <dgm:spPr/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</dgm:ptLst>
  <dgm:cxnLst>
    <dgm:cxn modelId="{F84548BF-89ED-4BF6-89E6-4D08422F8245}" type="presOf" srcId="{9788C3E1-9443-42B3-9DFA-0C53D345023C}" destId="{AE14D3DD-3C13-441E-B167-1E50DF994E35}" srcOrd="0" destOrd="0" presId="urn:microsoft.com/office/officeart/2005/8/layout/hierarchy6"/>
    <dgm:cxn modelId="{6BB0D27F-AB0F-4DC9-8FF1-27B112A488EE}" srcId="{8204AD8D-D714-47F9-B969-DAD8FC0699D4}" destId="{B3153130-0A1B-4AC5-9831-D986F566E0DD}" srcOrd="0" destOrd="0" parTransId="{9C059E8E-F8D7-4727-8A9E-447ABF1E42A0}" sibTransId="{71CC9E96-A6DF-49A2-AE63-F386F4121632}"/>
    <dgm:cxn modelId="{1C18271C-D140-4804-9E95-1A7E95A67B5E}" srcId="{59FD79FB-AFAC-4E60-926F-167FB5C06BBE}" destId="{8204AD8D-D714-47F9-B969-DAD8FC0699D4}" srcOrd="4" destOrd="0" parTransId="{E9E348E7-3C6C-43A0-A677-F33E4D8D4F5B}" sibTransId="{5D32294A-F4E4-4B3F-A921-5FE44EBEA483}"/>
    <dgm:cxn modelId="{19095B55-A015-4AAA-9DCE-468565789D54}" type="presOf" srcId="{A075EBB4-6179-4B84-B65E-530AA225271C}" destId="{634815CB-A33C-4951-BDBE-459FFFBB05D0}" srcOrd="0" destOrd="0" presId="urn:microsoft.com/office/officeart/2005/8/layout/hierarchy6"/>
    <dgm:cxn modelId="{5ED3963C-FDEA-467B-BBAC-7E553932B7BF}" type="presOf" srcId="{7CDC7200-BB91-4EE7-A126-085757618C25}" destId="{75C6D7BA-0FA7-436A-BF00-01E910131234}" srcOrd="0" destOrd="0" presId="urn:microsoft.com/office/officeart/2005/8/layout/hierarchy6"/>
    <dgm:cxn modelId="{61FEC404-EC09-4A1D-AA58-4C245CA14CCC}" type="presOf" srcId="{DA1CE201-3A90-4981-AF8C-0B3AB0F47A12}" destId="{61E03F42-68A0-4E58-845C-0E94F045F7CE}" srcOrd="0" destOrd="0" presId="urn:microsoft.com/office/officeart/2005/8/layout/hierarchy6"/>
    <dgm:cxn modelId="{C2EC9567-C276-44C1-9C32-FB5D1B18651F}" srcId="{59FD79FB-AFAC-4E60-926F-167FB5C06BBE}" destId="{DC5CA7FF-13F9-4C72-9CC6-D3E2B7A39906}" srcOrd="3" destOrd="0" parTransId="{DA1CE201-3A90-4981-AF8C-0B3AB0F47A12}" sibTransId="{71B3F339-4231-4F94-9BC8-25F23592199C}"/>
    <dgm:cxn modelId="{BD9012F1-EA39-468A-95A1-873252D115D0}" type="presOf" srcId="{7A83BC49-8934-4244-9857-95B345599E6E}" destId="{58F5FB81-BD6E-4C11-9B88-26A4ADD4A5E1}" srcOrd="0" destOrd="0" presId="urn:microsoft.com/office/officeart/2005/8/layout/hierarchy6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8EC47F85-7D18-4581-92FF-F360154C8550}" type="presOf" srcId="{FFB1F8C1-915F-4071-B9F8-21935CE323AC}" destId="{725F4606-FF81-4E3C-A357-639D024814C7}" srcOrd="0" destOrd="0" presId="urn:microsoft.com/office/officeart/2005/8/layout/hierarchy6"/>
    <dgm:cxn modelId="{E4E928D9-B842-407E-96F5-6134543C24D7}" srcId="{DC5CA7FF-13F9-4C72-9CC6-D3E2B7A39906}" destId="{50C04E83-C6E6-4B21-8BE5-881745369BA0}" srcOrd="0" destOrd="0" parTransId="{7CDC7200-BB91-4EE7-A126-085757618C25}" sibTransId="{3A14DF45-923A-4D4E-A9E7-BDBC91E29F2B}"/>
    <dgm:cxn modelId="{B703ACDE-5B10-4BFA-83A5-8EBE0F8F7FA6}" srcId="{7A83BC49-8934-4244-9857-95B345599E6E}" destId="{A1A541D6-EECC-4257-9A68-BEFBEFF5CC5A}" srcOrd="0" destOrd="0" parTransId="{A075EBB4-6179-4B84-B65E-530AA225271C}" sibTransId="{2B2DA6E7-51D9-465D-9848-F8209C35B078}"/>
    <dgm:cxn modelId="{FD621B12-2018-4A00-B5F1-F6E221D01FAD}" srcId="{59FD79FB-AFAC-4E60-926F-167FB5C06BBE}" destId="{7A83BC49-8934-4244-9857-95B345599E6E}" srcOrd="1" destOrd="0" parTransId="{FFB1F8C1-915F-4071-B9F8-21935CE323AC}" sibTransId="{E5299A85-7CC5-4EE9-8F50-00351B0E07BC}"/>
    <dgm:cxn modelId="{2D0E8914-A2FD-43A7-BD8F-30A0F7D06C47}" type="presOf" srcId="{B3153130-0A1B-4AC5-9831-D986F566E0DD}" destId="{0D694A0E-9C12-4F52-A283-AE4FAEF06DF4}" srcOrd="0" destOrd="0" presId="urn:microsoft.com/office/officeart/2005/8/layout/hierarchy6"/>
    <dgm:cxn modelId="{495662CD-8D75-4EA7-8F40-C1BF3F962794}" type="presOf" srcId="{4512E4F2-C4EE-42FB-871E-FD2ACAAC3A91}" destId="{DD53667F-1F38-4088-829A-2F128DD27A89}" srcOrd="0" destOrd="0" presId="urn:microsoft.com/office/officeart/2005/8/layout/hierarchy6"/>
    <dgm:cxn modelId="{222F6192-1D7E-49D3-BE1E-7A695CD6FF8E}" type="presOf" srcId="{E9E348E7-3C6C-43A0-A677-F33E4D8D4F5B}" destId="{FA0AB484-44EE-4A9F-BD2D-6CCA6EFB2078}" srcOrd="0" destOrd="0" presId="urn:microsoft.com/office/officeart/2005/8/layout/hierarchy6"/>
    <dgm:cxn modelId="{7EE8FADA-8D94-49D3-8E3A-8F31F70E11FE}" type="presOf" srcId="{A1A541D6-EECC-4257-9A68-BEFBEFF5CC5A}" destId="{FBAF3A42-FE51-4EDE-B6DD-252AB2F80ED1}" srcOrd="0" destOrd="0" presId="urn:microsoft.com/office/officeart/2005/8/layout/hierarchy6"/>
    <dgm:cxn modelId="{3FB070BF-1322-46F7-92C6-7185931F23AA}" srcId="{59FD79FB-AFAC-4E60-926F-167FB5C06BBE}" destId="{9788C3E1-9443-42B3-9DFA-0C53D345023C}" srcOrd="2" destOrd="0" parTransId="{C3B5A36D-F665-4FCC-90DA-85336B7F3309}" sibTransId="{E6773066-2EBA-4491-8F18-AA410FCFB7F2}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AEBF700F-0BBB-4C16-BA95-FBD96E3546E6}" type="presOf" srcId="{9D3031A9-9A5E-476D-B300-D43DA27FB6D8}" destId="{355CBE4C-FC0B-48D3-A507-E682F70C2757}" srcOrd="0" destOrd="0" presId="urn:microsoft.com/office/officeart/2005/8/layout/hierarchy6"/>
    <dgm:cxn modelId="{DA1B43E9-1B50-4C94-8FB8-11CCFF2E6FC6}" type="presOf" srcId="{36E69A8C-B6FE-4AAD-A314-02E9B883B5AF}" destId="{628040F3-C602-4F7B-BC06-AF6B0ACEA5E4}" srcOrd="0" destOrd="0" presId="urn:microsoft.com/office/officeart/2005/8/layout/hierarchy6"/>
    <dgm:cxn modelId="{65CBC45C-7988-4D06-B4B3-A860D6641D0C}" type="presOf" srcId="{882384E8-924C-48E4-8F34-F37AD2CC6D62}" destId="{1AA8D734-2A4F-4C39-89B3-57B8BBD0245F}" srcOrd="0" destOrd="0" presId="urn:microsoft.com/office/officeart/2005/8/layout/hierarchy6"/>
    <dgm:cxn modelId="{75A9C2F9-7AAF-4E62-88EC-DB97FB627D92}" type="presOf" srcId="{DE0BBE38-D641-4772-907B-E4C297840A73}" destId="{A5E1124F-3000-413D-A8AB-70E4E1EC1E0E}" srcOrd="0" destOrd="0" presId="urn:microsoft.com/office/officeart/2005/8/layout/hierarchy6"/>
    <dgm:cxn modelId="{CD949486-BCA4-4C81-B08A-98F62C55D544}" srcId="{82B94C50-3830-4E45-A9E5-09241663F045}" destId="{9D3031A9-9A5E-476D-B300-D43DA27FB6D8}" srcOrd="1" destOrd="0" parTransId="{36E69A8C-B6FE-4AAD-A314-02E9B883B5AF}" sibTransId="{ECDCF5AD-C9BD-4F34-8AAD-6CF7694CA0F0}"/>
    <dgm:cxn modelId="{A54B5567-1DD8-4BA0-B61B-37AF310D3401}" type="presOf" srcId="{941C1A99-5135-4192-B313-86983C9C3820}" destId="{D5F1FF03-DCED-4973-B639-8DDDDA5402B9}" srcOrd="0" destOrd="0" presId="urn:microsoft.com/office/officeart/2005/8/layout/hierarchy6"/>
    <dgm:cxn modelId="{141E8FDB-D803-4808-9CE8-2557EBA6B66E}" srcId="{9788C3E1-9443-42B3-9DFA-0C53D345023C}" destId="{03B597B4-7DAD-411A-AE01-5CC01F8E46D1}" srcOrd="1" destOrd="0" parTransId="{DE0BBE38-D641-4772-907B-E4C297840A73}" sibTransId="{0FB4A18E-65D0-40D1-9961-8D529AE703FB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7EFAC6C9-E6E8-441B-AC00-C4389002C968}" type="presOf" srcId="{03B597B4-7DAD-411A-AE01-5CC01F8E46D1}" destId="{F6AACFB6-2563-4498-8AAB-9AC4CF0197D0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9506B7B4-EF98-4539-AEA2-F4931CF4CA69}" type="presOf" srcId="{C3B5A36D-F665-4FCC-90DA-85336B7F3309}" destId="{74AF5549-B969-4D85-908C-803BA398CA10}" srcOrd="0" destOrd="0" presId="urn:microsoft.com/office/officeart/2005/8/layout/hierarchy6"/>
    <dgm:cxn modelId="{EC30B9DB-52CC-4BE3-8FE0-95D3C616DDD0}" type="presOf" srcId="{9C059E8E-F8D7-4727-8A9E-447ABF1E42A0}" destId="{072EF002-9BA1-4554-94A1-6B177A25E1DD}" srcOrd="0" destOrd="0" presId="urn:microsoft.com/office/officeart/2005/8/layout/hierarchy6"/>
    <dgm:cxn modelId="{180833E1-36D5-40F4-BD83-847B4C612355}" type="presOf" srcId="{50C04E83-C6E6-4B21-8BE5-881745369BA0}" destId="{5499F2B5-2431-4004-8E52-A474E10BE0F5}" srcOrd="0" destOrd="0" presId="urn:microsoft.com/office/officeart/2005/8/layout/hierarchy6"/>
    <dgm:cxn modelId="{1BC2C099-3A68-4E0B-8951-12E70881CE5B}" srcId="{7A83BC49-8934-4244-9857-95B345599E6E}" destId="{4512E4F2-C4EE-42FB-871E-FD2ACAAC3A91}" srcOrd="1" destOrd="0" parTransId="{941C1A99-5135-4192-B313-86983C9C3820}" sibTransId="{3A5ADC89-ED8C-4FF9-9A52-D8BD355C1683}"/>
    <dgm:cxn modelId="{74ABCCDC-9B70-4177-93A8-44DD35DBEA2B}" type="presOf" srcId="{DC5CA7FF-13F9-4C72-9CC6-D3E2B7A39906}" destId="{6CDA8845-56B1-4537-9589-5EF9689A20B5}" srcOrd="0" destOrd="0" presId="urn:microsoft.com/office/officeart/2005/8/layout/hierarchy6"/>
    <dgm:cxn modelId="{3BD64396-AE33-48CB-A64D-3C6F85E9613E}" srcId="{59FD79FB-AFAC-4E60-926F-167FB5C06BBE}" destId="{82B94C50-3830-4E45-A9E5-09241663F045}" srcOrd="0" destOrd="0" parTransId="{30D3D1B7-EA0C-42F2-B513-7E86F035CF2D}" sibTransId="{CAAD1B42-5167-4A11-8A1F-72D5B3E09F8B}"/>
    <dgm:cxn modelId="{2257A43C-81B4-4BA7-B753-C1A58AA8E9E3}" srcId="{9788C3E1-9443-42B3-9DFA-0C53D345023C}" destId="{38D8B06B-DC49-441A-9FF3-E93A13427385}" srcOrd="0" destOrd="0" parTransId="{882384E8-924C-48E4-8F34-F37AD2CC6D62}" sibTransId="{8BE4D830-EDB1-4110-9FD5-D27DD7034ACC}"/>
    <dgm:cxn modelId="{DAF8DD38-7FF3-4554-8B96-8932FD9FC14B}" type="presOf" srcId="{8204AD8D-D714-47F9-B969-DAD8FC0699D4}" destId="{6B9DCF2F-90EE-46FA-BDE1-E6566181E1AB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7E16D5DB-3FBC-4517-95D8-A102CEC0612B}" type="presOf" srcId="{38D8B06B-DC49-441A-9FF3-E93A13427385}" destId="{E7D892FB-59AB-4E33-8900-A4D095F1B755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4E820832-B748-45F8-A29E-C81D86D24C30}" type="presParOf" srcId="{B1DBB7D1-C330-418C-952A-BCF03DF8E1D1}" destId="{B2FACF2F-DF05-416E-B6AD-B94C0E6B4084}" srcOrd="0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CD2803A0-E94D-4D52-9A04-D79EE1F3BE8C}" type="presParOf" srcId="{C4E5822D-3E83-4CF3-B145-C19791096F4F}" destId="{B318787C-E59C-410D-8979-59B0D076E9AD}" srcOrd="0" destOrd="0" presId="urn:microsoft.com/office/officeart/2005/8/layout/hierarchy6"/>
    <dgm:cxn modelId="{8F705E25-3630-4135-9D70-59A6B0081FBA}" type="presParOf" srcId="{C4E5822D-3E83-4CF3-B145-C19791096F4F}" destId="{9E3705F8-1BA3-4FEB-8A61-44BF45E1773F}" srcOrd="1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D9187565-F646-4251-9DA7-7B5107673A4D}" type="presParOf" srcId="{5B39A49E-FA1C-4D3C-8F78-7A228DBF8197}" destId="{628040F3-C602-4F7B-BC06-AF6B0ACEA5E4}" srcOrd="2" destOrd="0" presId="urn:microsoft.com/office/officeart/2005/8/layout/hierarchy6"/>
    <dgm:cxn modelId="{E7E6BBF1-4B72-4415-847E-FD1B74B93050}" type="presParOf" srcId="{5B39A49E-FA1C-4D3C-8F78-7A228DBF8197}" destId="{76F5C515-DCBF-4331-9787-3FFFEFA05A62}" srcOrd="3" destOrd="0" presId="urn:microsoft.com/office/officeart/2005/8/layout/hierarchy6"/>
    <dgm:cxn modelId="{8C062769-98F4-421E-80AD-0A68320B5600}" type="presParOf" srcId="{76F5C515-DCBF-4331-9787-3FFFEFA05A62}" destId="{355CBE4C-FC0B-48D3-A507-E682F70C2757}" srcOrd="0" destOrd="0" presId="urn:microsoft.com/office/officeart/2005/8/layout/hierarchy6"/>
    <dgm:cxn modelId="{8CA349BC-12D2-45B5-9E8D-16EE9B2A1A3D}" type="presParOf" srcId="{76F5C515-DCBF-4331-9787-3FFFEFA05A62}" destId="{DBE87B19-7F02-4794-A6BF-BE9D42D5A454}" srcOrd="1" destOrd="0" presId="urn:microsoft.com/office/officeart/2005/8/layout/hierarchy6"/>
    <dgm:cxn modelId="{C92BCBFA-1B20-409E-81A3-287E7DBCBCFD}" type="presParOf" srcId="{C4E5822D-3E83-4CF3-B145-C19791096F4F}" destId="{725F4606-FF81-4E3C-A357-639D024814C7}" srcOrd="2" destOrd="0" presId="urn:microsoft.com/office/officeart/2005/8/layout/hierarchy6"/>
    <dgm:cxn modelId="{3DE70EF5-980B-4619-AEC0-7546ACEBE093}" type="presParOf" srcId="{C4E5822D-3E83-4CF3-B145-C19791096F4F}" destId="{F02A8426-24D7-4EB9-A951-2F9E4076A246}" srcOrd="3" destOrd="0" presId="urn:microsoft.com/office/officeart/2005/8/layout/hierarchy6"/>
    <dgm:cxn modelId="{CD0F02E7-EAAA-41B9-833D-871BC7893954}" type="presParOf" srcId="{F02A8426-24D7-4EB9-A951-2F9E4076A246}" destId="{58F5FB81-BD6E-4C11-9B88-26A4ADD4A5E1}" srcOrd="0" destOrd="0" presId="urn:microsoft.com/office/officeart/2005/8/layout/hierarchy6"/>
    <dgm:cxn modelId="{904EBB63-177A-484F-B297-9CA2269A86AF}" type="presParOf" srcId="{F02A8426-24D7-4EB9-A951-2F9E4076A246}" destId="{77F6D13B-74CD-4437-BCAA-098A5AF7B9BA}" srcOrd="1" destOrd="0" presId="urn:microsoft.com/office/officeart/2005/8/layout/hierarchy6"/>
    <dgm:cxn modelId="{5B263E04-CB5A-4C7A-B703-CCEB411448D2}" type="presParOf" srcId="{77F6D13B-74CD-4437-BCAA-098A5AF7B9BA}" destId="{634815CB-A33C-4951-BDBE-459FFFBB05D0}" srcOrd="0" destOrd="0" presId="urn:microsoft.com/office/officeart/2005/8/layout/hierarchy6"/>
    <dgm:cxn modelId="{6A767F8B-86FB-486D-9523-73E952A100EC}" type="presParOf" srcId="{77F6D13B-74CD-4437-BCAA-098A5AF7B9BA}" destId="{99F6C46D-E74E-499F-A48C-E6699319AA19}" srcOrd="1" destOrd="0" presId="urn:microsoft.com/office/officeart/2005/8/layout/hierarchy6"/>
    <dgm:cxn modelId="{0E44E520-8861-4A4C-9DE8-5414B93A4200}" type="presParOf" srcId="{99F6C46D-E74E-499F-A48C-E6699319AA19}" destId="{FBAF3A42-FE51-4EDE-B6DD-252AB2F80ED1}" srcOrd="0" destOrd="0" presId="urn:microsoft.com/office/officeart/2005/8/layout/hierarchy6"/>
    <dgm:cxn modelId="{94E89938-97C9-4016-91E5-156CD779D9A3}" type="presParOf" srcId="{99F6C46D-E74E-499F-A48C-E6699319AA19}" destId="{685AA8E7-ACFC-4152-BE82-817B519D6E69}" srcOrd="1" destOrd="0" presId="urn:microsoft.com/office/officeart/2005/8/layout/hierarchy6"/>
    <dgm:cxn modelId="{A0A066B8-A6EE-4DE9-9AB3-9FB70E88D05E}" type="presParOf" srcId="{77F6D13B-74CD-4437-BCAA-098A5AF7B9BA}" destId="{D5F1FF03-DCED-4973-B639-8DDDDA5402B9}" srcOrd="2" destOrd="0" presId="urn:microsoft.com/office/officeart/2005/8/layout/hierarchy6"/>
    <dgm:cxn modelId="{B8EB8A8B-1B5F-4521-B07E-422356415575}" type="presParOf" srcId="{77F6D13B-74CD-4437-BCAA-098A5AF7B9BA}" destId="{E2D6DE11-D866-497B-80C9-CECB2935015B}" srcOrd="3" destOrd="0" presId="urn:microsoft.com/office/officeart/2005/8/layout/hierarchy6"/>
    <dgm:cxn modelId="{CF61EBBC-C3D3-419B-837B-3444B15D8B7D}" type="presParOf" srcId="{E2D6DE11-D866-497B-80C9-CECB2935015B}" destId="{DD53667F-1F38-4088-829A-2F128DD27A89}" srcOrd="0" destOrd="0" presId="urn:microsoft.com/office/officeart/2005/8/layout/hierarchy6"/>
    <dgm:cxn modelId="{F2A1E995-1B2E-412A-8080-F0D9F288AE0D}" type="presParOf" srcId="{E2D6DE11-D866-497B-80C9-CECB2935015B}" destId="{261930F8-C445-4917-B930-73076DB0880A}" srcOrd="1" destOrd="0" presId="urn:microsoft.com/office/officeart/2005/8/layout/hierarchy6"/>
    <dgm:cxn modelId="{E15DFD29-AA58-4BBA-B559-4512ED75A031}" type="presParOf" srcId="{C4E5822D-3E83-4CF3-B145-C19791096F4F}" destId="{74AF5549-B969-4D85-908C-803BA398CA10}" srcOrd="4" destOrd="0" presId="urn:microsoft.com/office/officeart/2005/8/layout/hierarchy6"/>
    <dgm:cxn modelId="{B6BD9CF5-D49C-45E3-82D1-BD83D416A2EF}" type="presParOf" srcId="{C4E5822D-3E83-4CF3-B145-C19791096F4F}" destId="{146B649C-1C90-4669-81EA-78F45487C2FE}" srcOrd="5" destOrd="0" presId="urn:microsoft.com/office/officeart/2005/8/layout/hierarchy6"/>
    <dgm:cxn modelId="{BCEBD4BF-F494-4595-A19A-1DF59E055439}" type="presParOf" srcId="{146B649C-1C90-4669-81EA-78F45487C2FE}" destId="{AE14D3DD-3C13-441E-B167-1E50DF994E35}" srcOrd="0" destOrd="0" presId="urn:microsoft.com/office/officeart/2005/8/layout/hierarchy6"/>
    <dgm:cxn modelId="{3C239C41-4FC9-4B50-AF76-A661EF2E64AD}" type="presParOf" srcId="{146B649C-1C90-4669-81EA-78F45487C2FE}" destId="{22BEC3CE-22C0-4418-B554-9CEA1ADF8BC5}" srcOrd="1" destOrd="0" presId="urn:microsoft.com/office/officeart/2005/8/layout/hierarchy6"/>
    <dgm:cxn modelId="{72C51BBA-80E2-4C05-862B-9C1345480D60}" type="presParOf" srcId="{22BEC3CE-22C0-4418-B554-9CEA1ADF8BC5}" destId="{1AA8D734-2A4F-4C39-89B3-57B8BBD0245F}" srcOrd="0" destOrd="0" presId="urn:microsoft.com/office/officeart/2005/8/layout/hierarchy6"/>
    <dgm:cxn modelId="{0EF36FF1-3ABB-4C86-9ECC-EE9B6533A6AB}" type="presParOf" srcId="{22BEC3CE-22C0-4418-B554-9CEA1ADF8BC5}" destId="{C42EF3F4-7D31-40DF-ADD9-04D6BAACFD5E}" srcOrd="1" destOrd="0" presId="urn:microsoft.com/office/officeart/2005/8/layout/hierarchy6"/>
    <dgm:cxn modelId="{3B624BFE-C85C-46CE-9C4B-2A9A629F4B0A}" type="presParOf" srcId="{C42EF3F4-7D31-40DF-ADD9-04D6BAACFD5E}" destId="{E7D892FB-59AB-4E33-8900-A4D095F1B755}" srcOrd="0" destOrd="0" presId="urn:microsoft.com/office/officeart/2005/8/layout/hierarchy6"/>
    <dgm:cxn modelId="{3B142636-4BE2-4E6D-AD74-8DC98EB1A874}" type="presParOf" srcId="{C42EF3F4-7D31-40DF-ADD9-04D6BAACFD5E}" destId="{D5152847-BB2A-4DF7-9DC7-49E93A812066}" srcOrd="1" destOrd="0" presId="urn:microsoft.com/office/officeart/2005/8/layout/hierarchy6"/>
    <dgm:cxn modelId="{8899A303-C47A-4FDA-8A68-4462134369F5}" type="presParOf" srcId="{22BEC3CE-22C0-4418-B554-9CEA1ADF8BC5}" destId="{A5E1124F-3000-413D-A8AB-70E4E1EC1E0E}" srcOrd="2" destOrd="0" presId="urn:microsoft.com/office/officeart/2005/8/layout/hierarchy6"/>
    <dgm:cxn modelId="{6BF52D55-BF47-4577-9632-74298F08F8FE}" type="presParOf" srcId="{22BEC3CE-22C0-4418-B554-9CEA1ADF8BC5}" destId="{A4B0EFE1-AC39-43BF-AE7F-88D3F92D49A6}" srcOrd="3" destOrd="0" presId="urn:microsoft.com/office/officeart/2005/8/layout/hierarchy6"/>
    <dgm:cxn modelId="{E9FA56DE-83D8-427F-8E44-51B815271585}" type="presParOf" srcId="{A4B0EFE1-AC39-43BF-AE7F-88D3F92D49A6}" destId="{F6AACFB6-2563-4498-8AAB-9AC4CF0197D0}" srcOrd="0" destOrd="0" presId="urn:microsoft.com/office/officeart/2005/8/layout/hierarchy6"/>
    <dgm:cxn modelId="{731639EC-FA70-4CB5-BB4E-342115EE79FF}" type="presParOf" srcId="{A4B0EFE1-AC39-43BF-AE7F-88D3F92D49A6}" destId="{FF0D8275-0779-4C65-BEE9-3ADF88403A2A}" srcOrd="1" destOrd="0" presId="urn:microsoft.com/office/officeart/2005/8/layout/hierarchy6"/>
    <dgm:cxn modelId="{4B353E25-BF40-493D-962B-74FCB1C601D1}" type="presParOf" srcId="{C4E5822D-3E83-4CF3-B145-C19791096F4F}" destId="{61E03F42-68A0-4E58-845C-0E94F045F7CE}" srcOrd="6" destOrd="0" presId="urn:microsoft.com/office/officeart/2005/8/layout/hierarchy6"/>
    <dgm:cxn modelId="{80DB2102-5844-4EED-A7C3-A9B6EBB31DE0}" type="presParOf" srcId="{C4E5822D-3E83-4CF3-B145-C19791096F4F}" destId="{A2B244EC-45A7-419B-BBD7-DE1A34A9B1C5}" srcOrd="7" destOrd="0" presId="urn:microsoft.com/office/officeart/2005/8/layout/hierarchy6"/>
    <dgm:cxn modelId="{2C504A7B-2FA5-455C-B22A-F552E63BA786}" type="presParOf" srcId="{A2B244EC-45A7-419B-BBD7-DE1A34A9B1C5}" destId="{6CDA8845-56B1-4537-9589-5EF9689A20B5}" srcOrd="0" destOrd="0" presId="urn:microsoft.com/office/officeart/2005/8/layout/hierarchy6"/>
    <dgm:cxn modelId="{E8D400AD-9626-4CF1-BD1D-B39A0827B6B2}" type="presParOf" srcId="{A2B244EC-45A7-419B-BBD7-DE1A34A9B1C5}" destId="{7D8338C5-108A-4439-B768-201BA19FA57D}" srcOrd="1" destOrd="0" presId="urn:microsoft.com/office/officeart/2005/8/layout/hierarchy6"/>
    <dgm:cxn modelId="{12DDE90A-B11D-4111-81E0-5EBC630AD10E}" type="presParOf" srcId="{7D8338C5-108A-4439-B768-201BA19FA57D}" destId="{75C6D7BA-0FA7-436A-BF00-01E910131234}" srcOrd="0" destOrd="0" presId="urn:microsoft.com/office/officeart/2005/8/layout/hierarchy6"/>
    <dgm:cxn modelId="{2E7A3B18-2A64-4C29-B8FE-A14DAA67B3E0}" type="presParOf" srcId="{7D8338C5-108A-4439-B768-201BA19FA57D}" destId="{E8F18E92-C13F-451F-906F-303C8C0117A2}" srcOrd="1" destOrd="0" presId="urn:microsoft.com/office/officeart/2005/8/layout/hierarchy6"/>
    <dgm:cxn modelId="{F81E5EF5-4707-4F43-9E6A-830BA16AA3F5}" type="presParOf" srcId="{E8F18E92-C13F-451F-906F-303C8C0117A2}" destId="{5499F2B5-2431-4004-8E52-A474E10BE0F5}" srcOrd="0" destOrd="0" presId="urn:microsoft.com/office/officeart/2005/8/layout/hierarchy6"/>
    <dgm:cxn modelId="{EDC80996-C450-4A4C-ADB0-0B9143752184}" type="presParOf" srcId="{E8F18E92-C13F-451F-906F-303C8C0117A2}" destId="{322E28BC-2FBF-4072-B21D-AEEC34979319}" srcOrd="1" destOrd="0" presId="urn:microsoft.com/office/officeart/2005/8/layout/hierarchy6"/>
    <dgm:cxn modelId="{EC5CA660-0816-4788-9E0D-1C847234F683}" type="presParOf" srcId="{C4E5822D-3E83-4CF3-B145-C19791096F4F}" destId="{FA0AB484-44EE-4A9F-BD2D-6CCA6EFB2078}" srcOrd="8" destOrd="0" presId="urn:microsoft.com/office/officeart/2005/8/layout/hierarchy6"/>
    <dgm:cxn modelId="{1AE90626-6174-4EA2-A105-7F31EFDFD1B7}" type="presParOf" srcId="{C4E5822D-3E83-4CF3-B145-C19791096F4F}" destId="{657C7292-332B-492F-B99F-5288323BF136}" srcOrd="9" destOrd="0" presId="urn:microsoft.com/office/officeart/2005/8/layout/hierarchy6"/>
    <dgm:cxn modelId="{A337D10E-E1DC-4DBB-9B12-5298999AD236}" type="presParOf" srcId="{657C7292-332B-492F-B99F-5288323BF136}" destId="{6B9DCF2F-90EE-46FA-BDE1-E6566181E1AB}" srcOrd="0" destOrd="0" presId="urn:microsoft.com/office/officeart/2005/8/layout/hierarchy6"/>
    <dgm:cxn modelId="{7465AFC8-BCAC-4412-9506-C5A0B41E515A}" type="presParOf" srcId="{657C7292-332B-492F-B99F-5288323BF136}" destId="{DA68814C-3967-4BAB-A8BC-936CB43DEF9E}" srcOrd="1" destOrd="0" presId="urn:microsoft.com/office/officeart/2005/8/layout/hierarchy6"/>
    <dgm:cxn modelId="{11ADA846-F0A9-4299-9439-A9574681E8C0}" type="presParOf" srcId="{DA68814C-3967-4BAB-A8BC-936CB43DEF9E}" destId="{072EF002-9BA1-4554-94A1-6B177A25E1DD}" srcOrd="0" destOrd="0" presId="urn:microsoft.com/office/officeart/2005/8/layout/hierarchy6"/>
    <dgm:cxn modelId="{1BC02DD6-B0EA-466E-A54F-14AD21940C12}" type="presParOf" srcId="{DA68814C-3967-4BAB-A8BC-936CB43DEF9E}" destId="{A2A51753-445E-41E0-B365-211FCD8A8E95}" srcOrd="1" destOrd="0" presId="urn:microsoft.com/office/officeart/2005/8/layout/hierarchy6"/>
    <dgm:cxn modelId="{DB7BB351-A3E3-4BAD-BFBF-68FB4EB6FCDF}" type="presParOf" srcId="{A2A51753-445E-41E0-B365-211FCD8A8E95}" destId="{0D694A0E-9C12-4F52-A283-AE4FAEF06DF4}" srcOrd="0" destOrd="0" presId="urn:microsoft.com/office/officeart/2005/8/layout/hierarchy6"/>
    <dgm:cxn modelId="{9CC4ED77-6941-4A14-A8E6-DEA2B0DC81E8}" type="presParOf" srcId="{A2A51753-445E-41E0-B365-211FCD8A8E95}" destId="{F1C45AC0-204D-4969-BBE3-E8B2D6A8D2F5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600" dirty="0" smtClean="0"/>
            <a:t>F3. Humankapital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Investeringar i kunskap</a:t>
          </a:r>
          <a:endParaRPr lang="sv-SE" sz="1000" dirty="0"/>
        </a:p>
      </dgm:t>
    </dgm:pt>
    <dgm:pt modelId="{30D3D1B7-EA0C-42F2-B513-7E86F035CF2D}" type="parTrans" cxnId="{3BD64396-AE33-48CB-A64D-3C6F85E9613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Andel barn som går i förskola</a:t>
          </a:r>
          <a:endParaRPr lang="sv-SE" sz="800" dirty="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D4FAC4B-9A2A-483F-80A1-AE3084B234C5}" type="parTrans" cxnId="{81F1BBB4-E6A8-4C87-A0C5-C8716E515035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9D3031A9-9A5E-476D-B300-D43DA27FB6D8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Andel som avslutat gymnasieskola 19-24 år</a:t>
          </a:r>
          <a:endParaRPr lang="sv-SE" sz="800" dirty="0"/>
        </a:p>
      </dgm:t>
    </dgm:pt>
    <dgm:pt modelId="{36E69A8C-B6FE-4AAD-A314-02E9B883B5AF}" type="parTrans" cxnId="{CD949486-BCA4-4C81-B08A-98F62C55D544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CDCF5AD-C9BD-4F34-8AAD-6CF7694CA0F0}" type="sibTrans" cxnId="{CD949486-BCA4-4C81-B08A-98F62C55D544}">
      <dgm:prSet/>
      <dgm:spPr/>
      <dgm:t>
        <a:bodyPr/>
        <a:lstStyle/>
        <a:p>
          <a:endParaRPr lang="sv-SE"/>
        </a:p>
      </dgm:t>
    </dgm:pt>
    <dgm:pt modelId="{7A83BC49-8934-4244-9857-95B345599E6E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Investeringar i hälsa</a:t>
          </a:r>
          <a:endParaRPr lang="sv-SE" sz="1000" dirty="0"/>
        </a:p>
      </dgm:t>
    </dgm:pt>
    <dgm:pt modelId="{FFB1F8C1-915F-4071-B9F8-21935CE323AC}" type="parTrans" cxnId="{FD621B12-2018-4A00-B5F1-F6E221D01FAD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5299A85-7CC5-4EE9-8F50-00351B0E07BC}" type="sibTrans" cxnId="{FD621B12-2018-4A00-B5F1-F6E221D01FAD}">
      <dgm:prSet/>
      <dgm:spPr/>
      <dgm:t>
        <a:bodyPr/>
        <a:lstStyle/>
        <a:p>
          <a:endParaRPr lang="sv-SE"/>
        </a:p>
      </dgm:t>
    </dgm:pt>
    <dgm:pt modelId="{9788C3E1-9443-42B3-9DFA-0C53D345023C}">
      <dgm:prSet custT="1"/>
      <dgm:spPr>
        <a:solidFill>
          <a:srgbClr val="33CCCC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sz="1000" dirty="0" smtClean="0"/>
            <a:t>Minskning av humankapital</a:t>
          </a:r>
          <a:endParaRPr lang="sv-SE" sz="1000" dirty="0"/>
        </a:p>
      </dgm:t>
    </dgm:pt>
    <dgm:pt modelId="{C3B5A36D-F665-4FCC-90DA-85336B7F3309}" type="parTrans" cxnId="{3FB070BF-1322-46F7-92C6-7185931F23AA}">
      <dgm:prSet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6773066-2EBA-4491-8F18-AA410FCFB7F2}" type="sibTrans" cxnId="{3FB070BF-1322-46F7-92C6-7185931F23AA}">
      <dgm:prSet/>
      <dgm:spPr/>
      <dgm:t>
        <a:bodyPr/>
        <a:lstStyle/>
        <a:p>
          <a:endParaRPr lang="sv-SE"/>
        </a:p>
      </dgm:t>
    </dgm:pt>
    <dgm:pt modelId="{DC5CA7FF-13F9-4C72-9CC6-D3E2B7A39906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Hälsorisker</a:t>
          </a:r>
          <a:endParaRPr lang="sv-SE" sz="1000" dirty="0"/>
        </a:p>
      </dgm:t>
    </dgm:pt>
    <dgm:pt modelId="{DA1CE201-3A90-4981-AF8C-0B3AB0F47A12}" type="parTrans" cxnId="{C2EC9567-C276-44C1-9C32-FB5D1B18651F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71B3F339-4231-4F94-9BC8-25F23592199C}" type="sibTrans" cxnId="{C2EC9567-C276-44C1-9C32-FB5D1B18651F}">
      <dgm:prSet/>
      <dgm:spPr/>
      <dgm:t>
        <a:bodyPr/>
        <a:lstStyle/>
        <a:p>
          <a:endParaRPr lang="sv-SE"/>
        </a:p>
      </dgm:t>
    </dgm:pt>
    <dgm:pt modelId="{4512E4F2-C4EE-42FB-871E-FD2ACAAC3A91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Andel som äter frukt (&gt;3 ggr/dag)</a:t>
          </a:r>
          <a:endParaRPr lang="sv-SE" sz="800" dirty="0"/>
        </a:p>
      </dgm:t>
    </dgm:pt>
    <dgm:pt modelId="{941C1A99-5135-4192-B313-86983C9C3820}" type="parTrans" cxnId="{1BC2C099-3A68-4E0B-8951-12E70881CE5B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3A5ADC89-ED8C-4FF9-9A52-D8BD355C1683}" type="sibTrans" cxnId="{1BC2C099-3A68-4E0B-8951-12E70881CE5B}">
      <dgm:prSet/>
      <dgm:spPr/>
      <dgm:t>
        <a:bodyPr/>
        <a:lstStyle/>
        <a:p>
          <a:endParaRPr lang="sv-SE"/>
        </a:p>
      </dgm:t>
    </dgm:pt>
    <dgm:pt modelId="{A1A541D6-EECC-4257-9A68-BEFBEFF5CC5A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Andel fysiskt aktiva (&gt;60min/dag)</a:t>
          </a:r>
          <a:endParaRPr lang="sv-SE" sz="800" dirty="0"/>
        </a:p>
      </dgm:t>
    </dgm:pt>
    <dgm:pt modelId="{A075EBB4-6179-4B84-B65E-530AA225271C}" type="parTrans" cxnId="{B703ACDE-5B10-4BFA-83A5-8EBE0F8F7FA6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2B2DA6E7-51D9-465D-9848-F8209C35B078}" type="sibTrans" cxnId="{B703ACDE-5B10-4BFA-83A5-8EBE0F8F7FA6}">
      <dgm:prSet/>
      <dgm:spPr/>
      <dgm:t>
        <a:bodyPr/>
        <a:lstStyle/>
        <a:p>
          <a:endParaRPr lang="sv-SE"/>
        </a:p>
      </dgm:t>
    </dgm:pt>
    <dgm:pt modelId="{38D8B06B-DC49-441A-9FF3-E93A13427385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Antal arbetsskador/100 000 sysselsatt</a:t>
          </a:r>
          <a:endParaRPr lang="sv-SE" sz="800" dirty="0"/>
        </a:p>
      </dgm:t>
    </dgm:pt>
    <dgm:pt modelId="{882384E8-924C-48E4-8F34-F37AD2CC6D62}" type="parTrans" cxnId="{2257A43C-81B4-4BA7-B753-C1A58AA8E9E3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8BE4D830-EDB1-4110-9FD5-D27DD7034ACC}" type="sibTrans" cxnId="{2257A43C-81B4-4BA7-B753-C1A58AA8E9E3}">
      <dgm:prSet/>
      <dgm:spPr/>
      <dgm:t>
        <a:bodyPr/>
        <a:lstStyle/>
        <a:p>
          <a:endParaRPr lang="sv-SE"/>
        </a:p>
      </dgm:t>
    </dgm:pt>
    <dgm:pt modelId="{50C04E83-C6E6-4B21-8BE5-881745369BA0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Andel riskkonsumenter alkohol</a:t>
          </a:r>
          <a:endParaRPr lang="sv-SE" sz="800" dirty="0"/>
        </a:p>
      </dgm:t>
    </dgm:pt>
    <dgm:pt modelId="{7CDC7200-BB91-4EE7-A126-085757618C25}" type="parTrans" cxnId="{E4E928D9-B842-407E-96F5-6134543C24D7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3A14DF45-923A-4D4E-A9E7-BDBC91E29F2B}" type="sibTrans" cxnId="{E4E928D9-B842-407E-96F5-6134543C24D7}">
      <dgm:prSet/>
      <dgm:spPr/>
      <dgm:t>
        <a:bodyPr/>
        <a:lstStyle/>
        <a:p>
          <a:endParaRPr lang="sv-SE"/>
        </a:p>
      </dgm:t>
    </dgm:pt>
    <dgm:pt modelId="{4DFF96B0-010D-4289-AE4E-9227F184AA6B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Investering i grundskola, kr/elev</a:t>
          </a:r>
          <a:endParaRPr lang="sv-SE" sz="800" dirty="0"/>
        </a:p>
      </dgm:t>
    </dgm:pt>
    <dgm:pt modelId="{4C75C74C-597E-412B-94C0-90DD08BF480F}" type="parTrans" cxnId="{20494F98-8A17-4BFA-ADFA-90233EC124A5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2FF4398B-9E4C-4085-B381-E367B2BE8BD3}" type="sibTrans" cxnId="{20494F98-8A17-4BFA-ADFA-90233EC124A5}">
      <dgm:prSet/>
      <dgm:spPr/>
      <dgm:t>
        <a:bodyPr/>
        <a:lstStyle/>
        <a:p>
          <a:endParaRPr lang="sv-SE"/>
        </a:p>
      </dgm:t>
    </dgm:pt>
    <dgm:pt modelId="{9BCD15AD-925A-4DB7-9967-0868058165CF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Antal ungdomsmottagningar/100 000 </a:t>
          </a:r>
          <a:r>
            <a:rPr lang="sv-SE" sz="800" dirty="0" err="1" smtClean="0"/>
            <a:t>inv</a:t>
          </a:r>
          <a:r>
            <a:rPr lang="sv-SE" sz="800" dirty="0" smtClean="0"/>
            <a:t> 13-23 år</a:t>
          </a:r>
          <a:endParaRPr lang="sv-SE" sz="800" dirty="0"/>
        </a:p>
      </dgm:t>
    </dgm:pt>
    <dgm:pt modelId="{2199873A-7D47-40E8-8751-2CC16D2CF794}" type="parTrans" cxnId="{E81D1E9B-4465-465A-89C1-9DF84E2C6E03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816C6FA1-C3D3-4E98-9932-42751C468C82}" type="sibTrans" cxnId="{E81D1E9B-4465-465A-89C1-9DF84E2C6E03}">
      <dgm:prSet/>
      <dgm:spPr/>
      <dgm:t>
        <a:bodyPr/>
        <a:lstStyle/>
        <a:p>
          <a:endParaRPr lang="sv-SE"/>
        </a:p>
      </dgm:t>
    </dgm:pt>
    <dgm:pt modelId="{0A03DB63-9AC8-4CD7-B970-B2CAA4BAAF57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Andel som röker dagligen</a:t>
          </a:r>
          <a:endParaRPr lang="sv-SE" sz="800" dirty="0"/>
        </a:p>
      </dgm:t>
    </dgm:pt>
    <dgm:pt modelId="{9C50883E-F7A9-490D-AE6D-0A97CF58BB9D}" type="parTrans" cxnId="{A80CBFF6-A36B-4E0C-A4EA-2DE81BDE0150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281D3DCC-18A7-4A13-8719-240EDFE62379}" type="sibTrans" cxnId="{A80CBFF6-A36B-4E0C-A4EA-2DE81BDE0150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83599" custScaleY="82127" custLinFactNeighborX="19108" custLinFactNeighborY="788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0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0" presStyleCnt="4" custScaleX="182336" custScaleY="71555" custLinFactX="1429" custLinFactNeighborX="100000" custLinFactNeighborY="18830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0" presStyleCnt="9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0" presStyleCnt="9" custScaleX="105197" custScaleY="73440" custLinFactX="24767" custLinFactNeighborX="100000" custLinFactNeighborY="47687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628040F3-C602-4F7B-BC06-AF6B0ACEA5E4}" type="pres">
      <dgm:prSet presAssocID="{36E69A8C-B6FE-4AAD-A314-02E9B883B5AF}" presName="Name19" presStyleLbl="parChTrans1D3" presStyleIdx="1" presStyleCnt="9"/>
      <dgm:spPr/>
      <dgm:t>
        <a:bodyPr/>
        <a:lstStyle/>
        <a:p>
          <a:endParaRPr lang="sv-SE"/>
        </a:p>
      </dgm:t>
    </dgm:pt>
    <dgm:pt modelId="{76F5C515-DCBF-4331-9787-3FFFEFA05A62}" type="pres">
      <dgm:prSet presAssocID="{9D3031A9-9A5E-476D-B300-D43DA27FB6D8}" presName="Name21" presStyleCnt="0"/>
      <dgm:spPr/>
    </dgm:pt>
    <dgm:pt modelId="{355CBE4C-FC0B-48D3-A507-E682F70C2757}" type="pres">
      <dgm:prSet presAssocID="{9D3031A9-9A5E-476D-B300-D43DA27FB6D8}" presName="level2Shape" presStyleLbl="node3" presStyleIdx="1" presStyleCnt="9" custScaleX="111738" custScaleY="74954" custLinFactX="958" custLinFactNeighborX="100000" custLinFactNeighborY="46930"/>
      <dgm:spPr/>
      <dgm:t>
        <a:bodyPr/>
        <a:lstStyle/>
        <a:p>
          <a:endParaRPr lang="sv-SE"/>
        </a:p>
      </dgm:t>
    </dgm:pt>
    <dgm:pt modelId="{DBE87B19-7F02-4794-A6BF-BE9D42D5A454}" type="pres">
      <dgm:prSet presAssocID="{9D3031A9-9A5E-476D-B300-D43DA27FB6D8}" presName="hierChild3" presStyleCnt="0"/>
      <dgm:spPr/>
    </dgm:pt>
    <dgm:pt modelId="{53E15345-7C1A-43E7-BCEA-3FE16A053EDC}" type="pres">
      <dgm:prSet presAssocID="{4C75C74C-597E-412B-94C0-90DD08BF480F}" presName="Name19" presStyleLbl="parChTrans1D3" presStyleIdx="2" presStyleCnt="9"/>
      <dgm:spPr/>
      <dgm:t>
        <a:bodyPr/>
        <a:lstStyle/>
        <a:p>
          <a:endParaRPr lang="sv-SE"/>
        </a:p>
      </dgm:t>
    </dgm:pt>
    <dgm:pt modelId="{943BFED1-9DAC-447A-98B0-D9C5CA612204}" type="pres">
      <dgm:prSet presAssocID="{4DFF96B0-010D-4289-AE4E-9227F184AA6B}" presName="Name21" presStyleCnt="0"/>
      <dgm:spPr/>
    </dgm:pt>
    <dgm:pt modelId="{180E06DA-9451-4E6E-AEF1-49AB52EF7932}" type="pres">
      <dgm:prSet presAssocID="{4DFF96B0-010D-4289-AE4E-9227F184AA6B}" presName="level2Shape" presStyleLbl="node3" presStyleIdx="2" presStyleCnt="9" custScaleY="73359" custLinFactNeighborX="76691" custLinFactNeighborY="45277"/>
      <dgm:spPr/>
      <dgm:t>
        <a:bodyPr/>
        <a:lstStyle/>
        <a:p>
          <a:endParaRPr lang="sv-SE"/>
        </a:p>
      </dgm:t>
    </dgm:pt>
    <dgm:pt modelId="{6A19D703-D6FB-43F3-90D0-BED9EA319DBA}" type="pres">
      <dgm:prSet presAssocID="{4DFF96B0-010D-4289-AE4E-9227F184AA6B}" presName="hierChild3" presStyleCnt="0"/>
      <dgm:spPr/>
    </dgm:pt>
    <dgm:pt modelId="{725F4606-FF81-4E3C-A357-639D024814C7}" type="pres">
      <dgm:prSet presAssocID="{FFB1F8C1-915F-4071-B9F8-21935CE323AC}" presName="Name19" presStyleLbl="parChTrans1D2" presStyleIdx="1" presStyleCnt="4"/>
      <dgm:spPr/>
      <dgm:t>
        <a:bodyPr/>
        <a:lstStyle/>
        <a:p>
          <a:endParaRPr lang="sv-SE"/>
        </a:p>
      </dgm:t>
    </dgm:pt>
    <dgm:pt modelId="{F02A8426-24D7-4EB9-A951-2F9E4076A246}" type="pres">
      <dgm:prSet presAssocID="{7A83BC49-8934-4244-9857-95B345599E6E}" presName="Name21" presStyleCnt="0"/>
      <dgm:spPr/>
    </dgm:pt>
    <dgm:pt modelId="{58F5FB81-BD6E-4C11-9B88-26A4ADD4A5E1}" type="pres">
      <dgm:prSet presAssocID="{7A83BC49-8934-4244-9857-95B345599E6E}" presName="level2Shape" presStyleLbl="node2" presStyleIdx="1" presStyleCnt="4" custScaleX="193358" custScaleY="70393" custLinFactNeighborX="55415" custLinFactNeighborY="19912"/>
      <dgm:spPr/>
      <dgm:t>
        <a:bodyPr/>
        <a:lstStyle/>
        <a:p>
          <a:endParaRPr lang="sv-SE"/>
        </a:p>
      </dgm:t>
    </dgm:pt>
    <dgm:pt modelId="{77F6D13B-74CD-4437-BCAA-098A5AF7B9BA}" type="pres">
      <dgm:prSet presAssocID="{7A83BC49-8934-4244-9857-95B345599E6E}" presName="hierChild3" presStyleCnt="0"/>
      <dgm:spPr/>
    </dgm:pt>
    <dgm:pt modelId="{634815CB-A33C-4951-BDBE-459FFFBB05D0}" type="pres">
      <dgm:prSet presAssocID="{A075EBB4-6179-4B84-B65E-530AA225271C}" presName="Name19" presStyleLbl="parChTrans1D3" presStyleIdx="3" presStyleCnt="9"/>
      <dgm:spPr/>
      <dgm:t>
        <a:bodyPr/>
        <a:lstStyle/>
        <a:p>
          <a:endParaRPr lang="sv-SE"/>
        </a:p>
      </dgm:t>
    </dgm:pt>
    <dgm:pt modelId="{99F6C46D-E74E-499F-A48C-E6699319AA19}" type="pres">
      <dgm:prSet presAssocID="{A1A541D6-EECC-4257-9A68-BEFBEFF5CC5A}" presName="Name21" presStyleCnt="0"/>
      <dgm:spPr/>
    </dgm:pt>
    <dgm:pt modelId="{FBAF3A42-FE51-4EDE-B6DD-252AB2F80ED1}" type="pres">
      <dgm:prSet presAssocID="{A1A541D6-EECC-4257-9A68-BEFBEFF5CC5A}" presName="level2Shape" presStyleLbl="node3" presStyleIdx="3" presStyleCnt="9" custScaleX="94053" custScaleY="71867" custLinFactNeighborX="59633" custLinFactNeighborY="45999"/>
      <dgm:spPr/>
      <dgm:t>
        <a:bodyPr/>
        <a:lstStyle/>
        <a:p>
          <a:endParaRPr lang="sv-SE"/>
        </a:p>
      </dgm:t>
    </dgm:pt>
    <dgm:pt modelId="{685AA8E7-ACFC-4152-BE82-817B519D6E69}" type="pres">
      <dgm:prSet presAssocID="{A1A541D6-EECC-4257-9A68-BEFBEFF5CC5A}" presName="hierChild3" presStyleCnt="0"/>
      <dgm:spPr/>
    </dgm:pt>
    <dgm:pt modelId="{D5F1FF03-DCED-4973-B639-8DDDDA5402B9}" type="pres">
      <dgm:prSet presAssocID="{941C1A99-5135-4192-B313-86983C9C3820}" presName="Name19" presStyleLbl="parChTrans1D3" presStyleIdx="4" presStyleCnt="9"/>
      <dgm:spPr/>
      <dgm:t>
        <a:bodyPr/>
        <a:lstStyle/>
        <a:p>
          <a:endParaRPr lang="sv-SE"/>
        </a:p>
      </dgm:t>
    </dgm:pt>
    <dgm:pt modelId="{E2D6DE11-D866-497B-80C9-CECB2935015B}" type="pres">
      <dgm:prSet presAssocID="{4512E4F2-C4EE-42FB-871E-FD2ACAAC3A91}" presName="Name21" presStyleCnt="0"/>
      <dgm:spPr/>
    </dgm:pt>
    <dgm:pt modelId="{DD53667F-1F38-4088-829A-2F128DD27A89}" type="pres">
      <dgm:prSet presAssocID="{4512E4F2-C4EE-42FB-871E-FD2ACAAC3A91}" presName="level2Shape" presStyleLbl="node3" presStyleIdx="4" presStyleCnt="9" custScaleX="89485" custScaleY="75791" custLinFactNeighborX="35802" custLinFactNeighborY="43072"/>
      <dgm:spPr/>
      <dgm:t>
        <a:bodyPr/>
        <a:lstStyle/>
        <a:p>
          <a:endParaRPr lang="sv-SE"/>
        </a:p>
      </dgm:t>
    </dgm:pt>
    <dgm:pt modelId="{261930F8-C445-4917-B930-73076DB0880A}" type="pres">
      <dgm:prSet presAssocID="{4512E4F2-C4EE-42FB-871E-FD2ACAAC3A91}" presName="hierChild3" presStyleCnt="0"/>
      <dgm:spPr/>
    </dgm:pt>
    <dgm:pt modelId="{9E50752C-E02F-4799-BDEA-53B2217CAE6E}" type="pres">
      <dgm:prSet presAssocID="{2199873A-7D47-40E8-8751-2CC16D2CF794}" presName="Name19" presStyleLbl="parChTrans1D3" presStyleIdx="5" presStyleCnt="9"/>
      <dgm:spPr/>
      <dgm:t>
        <a:bodyPr/>
        <a:lstStyle/>
        <a:p>
          <a:endParaRPr lang="sv-SE"/>
        </a:p>
      </dgm:t>
    </dgm:pt>
    <dgm:pt modelId="{E0C6B1F5-9408-4CB1-95EE-CE3380A20972}" type="pres">
      <dgm:prSet presAssocID="{9BCD15AD-925A-4DB7-9967-0868058165CF}" presName="Name21" presStyleCnt="0"/>
      <dgm:spPr/>
    </dgm:pt>
    <dgm:pt modelId="{A1F2B279-9CC6-488C-9171-A6D3A0ED0D8B}" type="pres">
      <dgm:prSet presAssocID="{9BCD15AD-925A-4DB7-9967-0868058165CF}" presName="level2Shape" presStyleLbl="node3" presStyleIdx="5" presStyleCnt="9" custScaleY="74910" custLinFactNeighborX="19755" custLinFactNeighborY="43482"/>
      <dgm:spPr/>
      <dgm:t>
        <a:bodyPr/>
        <a:lstStyle/>
        <a:p>
          <a:endParaRPr lang="sv-SE"/>
        </a:p>
      </dgm:t>
    </dgm:pt>
    <dgm:pt modelId="{866A47BC-D470-4CFB-B32D-D47B0C4F5D7B}" type="pres">
      <dgm:prSet presAssocID="{9BCD15AD-925A-4DB7-9967-0868058165CF}" presName="hierChild3" presStyleCnt="0"/>
      <dgm:spPr/>
    </dgm:pt>
    <dgm:pt modelId="{74AF5549-B969-4D85-908C-803BA398CA10}" type="pres">
      <dgm:prSet presAssocID="{C3B5A36D-F665-4FCC-90DA-85336B7F3309}" presName="Name19" presStyleLbl="parChTrans1D2" presStyleIdx="2" presStyleCnt="4"/>
      <dgm:spPr/>
      <dgm:t>
        <a:bodyPr/>
        <a:lstStyle/>
        <a:p>
          <a:endParaRPr lang="sv-SE"/>
        </a:p>
      </dgm:t>
    </dgm:pt>
    <dgm:pt modelId="{146B649C-1C90-4669-81EA-78F45487C2FE}" type="pres">
      <dgm:prSet presAssocID="{9788C3E1-9443-42B3-9DFA-0C53D345023C}" presName="Name21" presStyleCnt="0"/>
      <dgm:spPr/>
    </dgm:pt>
    <dgm:pt modelId="{AE14D3DD-3C13-441E-B167-1E50DF994E35}" type="pres">
      <dgm:prSet presAssocID="{9788C3E1-9443-42B3-9DFA-0C53D345023C}" presName="level2Shape" presStyleLbl="node2" presStyleIdx="2" presStyleCnt="4" custScaleX="195302" custScaleY="75311" custLinFactNeighborX="18327" custLinFactNeighborY="18179"/>
      <dgm:spPr/>
      <dgm:t>
        <a:bodyPr/>
        <a:lstStyle/>
        <a:p>
          <a:endParaRPr lang="sv-SE"/>
        </a:p>
      </dgm:t>
    </dgm:pt>
    <dgm:pt modelId="{22BEC3CE-22C0-4418-B554-9CEA1ADF8BC5}" type="pres">
      <dgm:prSet presAssocID="{9788C3E1-9443-42B3-9DFA-0C53D345023C}" presName="hierChild3" presStyleCnt="0"/>
      <dgm:spPr/>
    </dgm:pt>
    <dgm:pt modelId="{1AA8D734-2A4F-4C39-89B3-57B8BBD0245F}" type="pres">
      <dgm:prSet presAssocID="{882384E8-924C-48E4-8F34-F37AD2CC6D62}" presName="Name19" presStyleLbl="parChTrans1D3" presStyleIdx="6" presStyleCnt="9"/>
      <dgm:spPr/>
      <dgm:t>
        <a:bodyPr/>
        <a:lstStyle/>
        <a:p>
          <a:endParaRPr lang="sv-SE"/>
        </a:p>
      </dgm:t>
    </dgm:pt>
    <dgm:pt modelId="{C42EF3F4-7D31-40DF-ADD9-04D6BAACFD5E}" type="pres">
      <dgm:prSet presAssocID="{38D8B06B-DC49-441A-9FF3-E93A13427385}" presName="Name21" presStyleCnt="0"/>
      <dgm:spPr/>
    </dgm:pt>
    <dgm:pt modelId="{E7D892FB-59AB-4E33-8900-A4D095F1B755}" type="pres">
      <dgm:prSet presAssocID="{38D8B06B-DC49-441A-9FF3-E93A13427385}" presName="level2Shape" presStyleLbl="node3" presStyleIdx="6" presStyleCnt="9" custScaleX="95563" custScaleY="74315" custLinFactNeighborX="1314" custLinFactNeighborY="39177"/>
      <dgm:spPr/>
      <dgm:t>
        <a:bodyPr/>
        <a:lstStyle/>
        <a:p>
          <a:endParaRPr lang="sv-SE"/>
        </a:p>
      </dgm:t>
    </dgm:pt>
    <dgm:pt modelId="{D5152847-BB2A-4DF7-9DC7-49E93A812066}" type="pres">
      <dgm:prSet presAssocID="{38D8B06B-DC49-441A-9FF3-E93A13427385}" presName="hierChild3" presStyleCnt="0"/>
      <dgm:spPr/>
    </dgm:pt>
    <dgm:pt modelId="{61E03F42-68A0-4E58-845C-0E94F045F7CE}" type="pres">
      <dgm:prSet presAssocID="{DA1CE201-3A90-4981-AF8C-0B3AB0F47A12}" presName="Name19" presStyleLbl="parChTrans1D2" presStyleIdx="3" presStyleCnt="4"/>
      <dgm:spPr/>
      <dgm:t>
        <a:bodyPr/>
        <a:lstStyle/>
        <a:p>
          <a:endParaRPr lang="sv-SE"/>
        </a:p>
      </dgm:t>
    </dgm:pt>
    <dgm:pt modelId="{A2B244EC-45A7-419B-BBD7-DE1A34A9B1C5}" type="pres">
      <dgm:prSet presAssocID="{DC5CA7FF-13F9-4C72-9CC6-D3E2B7A39906}" presName="Name21" presStyleCnt="0"/>
      <dgm:spPr/>
    </dgm:pt>
    <dgm:pt modelId="{6CDA8845-56B1-4537-9589-5EF9689A20B5}" type="pres">
      <dgm:prSet presAssocID="{DC5CA7FF-13F9-4C72-9CC6-D3E2B7A39906}" presName="level2Shape" presStyleLbl="node2" presStyleIdx="3" presStyleCnt="4" custScaleX="158574" custScaleY="72188" custLinFactNeighborX="884" custLinFactNeighborY="20690"/>
      <dgm:spPr/>
      <dgm:t>
        <a:bodyPr/>
        <a:lstStyle/>
        <a:p>
          <a:endParaRPr lang="sv-SE"/>
        </a:p>
      </dgm:t>
    </dgm:pt>
    <dgm:pt modelId="{7D8338C5-108A-4439-B768-201BA19FA57D}" type="pres">
      <dgm:prSet presAssocID="{DC5CA7FF-13F9-4C72-9CC6-D3E2B7A39906}" presName="hierChild3" presStyleCnt="0"/>
      <dgm:spPr/>
    </dgm:pt>
    <dgm:pt modelId="{75C6D7BA-0FA7-436A-BF00-01E910131234}" type="pres">
      <dgm:prSet presAssocID="{7CDC7200-BB91-4EE7-A126-085757618C25}" presName="Name19" presStyleLbl="parChTrans1D3" presStyleIdx="7" presStyleCnt="9"/>
      <dgm:spPr/>
      <dgm:t>
        <a:bodyPr/>
        <a:lstStyle/>
        <a:p>
          <a:endParaRPr lang="sv-SE"/>
        </a:p>
      </dgm:t>
    </dgm:pt>
    <dgm:pt modelId="{E8F18E92-C13F-451F-906F-303C8C0117A2}" type="pres">
      <dgm:prSet presAssocID="{50C04E83-C6E6-4B21-8BE5-881745369BA0}" presName="Name21" presStyleCnt="0"/>
      <dgm:spPr/>
    </dgm:pt>
    <dgm:pt modelId="{5499F2B5-2431-4004-8E52-A474E10BE0F5}" type="pres">
      <dgm:prSet presAssocID="{50C04E83-C6E6-4B21-8BE5-881745369BA0}" presName="level2Shape" presStyleLbl="node3" presStyleIdx="7" presStyleCnt="9" custScaleX="96474" custScaleY="69156" custLinFactNeighborX="-20700" custLinFactNeighborY="43448"/>
      <dgm:spPr/>
      <dgm:t>
        <a:bodyPr/>
        <a:lstStyle/>
        <a:p>
          <a:endParaRPr lang="sv-SE"/>
        </a:p>
      </dgm:t>
    </dgm:pt>
    <dgm:pt modelId="{322E28BC-2FBF-4072-B21D-AEEC34979319}" type="pres">
      <dgm:prSet presAssocID="{50C04E83-C6E6-4B21-8BE5-881745369BA0}" presName="hierChild3" presStyleCnt="0"/>
      <dgm:spPr/>
    </dgm:pt>
    <dgm:pt modelId="{40E50046-8B8C-460A-BD6B-D896307ECE11}" type="pres">
      <dgm:prSet presAssocID="{9C50883E-F7A9-490D-AE6D-0A97CF58BB9D}" presName="Name19" presStyleLbl="parChTrans1D3" presStyleIdx="8" presStyleCnt="9"/>
      <dgm:spPr/>
      <dgm:t>
        <a:bodyPr/>
        <a:lstStyle/>
        <a:p>
          <a:endParaRPr lang="sv-SE"/>
        </a:p>
      </dgm:t>
    </dgm:pt>
    <dgm:pt modelId="{9726FCB9-74FB-4B3D-BDD2-2BE4D0835C35}" type="pres">
      <dgm:prSet presAssocID="{0A03DB63-9AC8-4CD7-B970-B2CAA4BAAF57}" presName="Name21" presStyleCnt="0"/>
      <dgm:spPr/>
    </dgm:pt>
    <dgm:pt modelId="{578F0A67-DA21-4BF8-A8D0-303B7731A838}" type="pres">
      <dgm:prSet presAssocID="{0A03DB63-9AC8-4CD7-B970-B2CAA4BAAF57}" presName="level2Shape" presStyleLbl="node3" presStyleIdx="8" presStyleCnt="9" custScaleX="104899" custScaleY="66325" custLinFactNeighborX="-19191" custLinFactNeighborY="39088"/>
      <dgm:spPr/>
      <dgm:t>
        <a:bodyPr/>
        <a:lstStyle/>
        <a:p>
          <a:endParaRPr lang="sv-SE"/>
        </a:p>
      </dgm:t>
    </dgm:pt>
    <dgm:pt modelId="{74B808B4-0FDE-4313-9D9D-D9BF5A1B6028}" type="pres">
      <dgm:prSet presAssocID="{0A03DB63-9AC8-4CD7-B970-B2CAA4BAAF57}" presName="hierChild3" presStyleCnt="0"/>
      <dgm:spPr/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</dgm:ptLst>
  <dgm:cxnLst>
    <dgm:cxn modelId="{BD9012F1-EA39-468A-95A1-873252D115D0}" type="presOf" srcId="{7A83BC49-8934-4244-9857-95B345599E6E}" destId="{58F5FB81-BD6E-4C11-9B88-26A4ADD4A5E1}" srcOrd="0" destOrd="0" presId="urn:microsoft.com/office/officeart/2005/8/layout/hierarchy6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20494F98-8A17-4BFA-ADFA-90233EC124A5}" srcId="{82B94C50-3830-4E45-A9E5-09241663F045}" destId="{4DFF96B0-010D-4289-AE4E-9227F184AA6B}" srcOrd="2" destOrd="0" parTransId="{4C75C74C-597E-412B-94C0-90DD08BF480F}" sibTransId="{2FF4398B-9E4C-4085-B381-E367B2BE8BD3}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60733492-76E4-4C51-B49B-681F152310C7}" type="presOf" srcId="{4C75C74C-597E-412B-94C0-90DD08BF480F}" destId="{53E15345-7C1A-43E7-BCEA-3FE16A053EDC}" srcOrd="0" destOrd="0" presId="urn:microsoft.com/office/officeart/2005/8/layout/hierarchy6"/>
    <dgm:cxn modelId="{7E16D5DB-3FBC-4517-95D8-A102CEC0612B}" type="presOf" srcId="{38D8B06B-DC49-441A-9FF3-E93A13427385}" destId="{E7D892FB-59AB-4E33-8900-A4D095F1B755}" srcOrd="0" destOrd="0" presId="urn:microsoft.com/office/officeart/2005/8/layout/hierarchy6"/>
    <dgm:cxn modelId="{19095B55-A015-4AAA-9DCE-468565789D54}" type="presOf" srcId="{A075EBB4-6179-4B84-B65E-530AA225271C}" destId="{634815CB-A33C-4951-BDBE-459FFFBB05D0}" srcOrd="0" destOrd="0" presId="urn:microsoft.com/office/officeart/2005/8/layout/hierarchy6"/>
    <dgm:cxn modelId="{1BC2C099-3A68-4E0B-8951-12E70881CE5B}" srcId="{7A83BC49-8934-4244-9857-95B345599E6E}" destId="{4512E4F2-C4EE-42FB-871E-FD2ACAAC3A91}" srcOrd="1" destOrd="0" parTransId="{941C1A99-5135-4192-B313-86983C9C3820}" sibTransId="{3A5ADC89-ED8C-4FF9-9A52-D8BD355C1683}"/>
    <dgm:cxn modelId="{A80CBFF6-A36B-4E0C-A4EA-2DE81BDE0150}" srcId="{DC5CA7FF-13F9-4C72-9CC6-D3E2B7A39906}" destId="{0A03DB63-9AC8-4CD7-B970-B2CAA4BAAF57}" srcOrd="1" destOrd="0" parTransId="{9C50883E-F7A9-490D-AE6D-0A97CF58BB9D}" sibTransId="{281D3DCC-18A7-4A13-8719-240EDFE62379}"/>
    <dgm:cxn modelId="{DF9B6F3F-30E0-4968-BEF1-94BD32428F75}" type="presOf" srcId="{0A03DB63-9AC8-4CD7-B970-B2CAA4BAAF57}" destId="{578F0A67-DA21-4BF8-A8D0-303B7731A838}" srcOrd="0" destOrd="0" presId="urn:microsoft.com/office/officeart/2005/8/layout/hierarchy6"/>
    <dgm:cxn modelId="{3FB070BF-1322-46F7-92C6-7185931F23AA}" srcId="{59FD79FB-AFAC-4E60-926F-167FB5C06BBE}" destId="{9788C3E1-9443-42B3-9DFA-0C53D345023C}" srcOrd="2" destOrd="0" parTransId="{C3B5A36D-F665-4FCC-90DA-85336B7F3309}" sibTransId="{E6773066-2EBA-4491-8F18-AA410FCFB7F2}"/>
    <dgm:cxn modelId="{2257A43C-81B4-4BA7-B753-C1A58AA8E9E3}" srcId="{9788C3E1-9443-42B3-9DFA-0C53D345023C}" destId="{38D8B06B-DC49-441A-9FF3-E93A13427385}" srcOrd="0" destOrd="0" parTransId="{882384E8-924C-48E4-8F34-F37AD2CC6D62}" sibTransId="{8BE4D830-EDB1-4110-9FD5-D27DD7034ACC}"/>
    <dgm:cxn modelId="{495662CD-8D75-4EA7-8F40-C1BF3F962794}" type="presOf" srcId="{4512E4F2-C4EE-42FB-871E-FD2ACAAC3A91}" destId="{DD53667F-1F38-4088-829A-2F128DD27A89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DA1B43E9-1B50-4C94-8FB8-11CCFF2E6FC6}" type="presOf" srcId="{36E69A8C-B6FE-4AAD-A314-02E9B883B5AF}" destId="{628040F3-C602-4F7B-BC06-AF6B0ACEA5E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38CC3D7E-C175-4C63-9A0A-349049A9ACB3}" type="presOf" srcId="{4DFF96B0-010D-4289-AE4E-9227F184AA6B}" destId="{180E06DA-9451-4E6E-AEF1-49AB52EF7932}" srcOrd="0" destOrd="0" presId="urn:microsoft.com/office/officeart/2005/8/layout/hierarchy6"/>
    <dgm:cxn modelId="{61FEC404-EC09-4A1D-AA58-4C245CA14CCC}" type="presOf" srcId="{DA1CE201-3A90-4981-AF8C-0B3AB0F47A12}" destId="{61E03F42-68A0-4E58-845C-0E94F045F7CE}" srcOrd="0" destOrd="0" presId="urn:microsoft.com/office/officeart/2005/8/layout/hierarchy6"/>
    <dgm:cxn modelId="{B703ACDE-5B10-4BFA-83A5-8EBE0F8F7FA6}" srcId="{7A83BC49-8934-4244-9857-95B345599E6E}" destId="{A1A541D6-EECC-4257-9A68-BEFBEFF5CC5A}" srcOrd="0" destOrd="0" parTransId="{A075EBB4-6179-4B84-B65E-530AA225271C}" sibTransId="{2B2DA6E7-51D9-465D-9848-F8209C35B078}"/>
    <dgm:cxn modelId="{F7E564EC-945A-4FF5-AE4B-F0F572129A49}" type="presOf" srcId="{9BCD15AD-925A-4DB7-9967-0868058165CF}" destId="{A1F2B279-9CC6-488C-9171-A6D3A0ED0D8B}" srcOrd="0" destOrd="0" presId="urn:microsoft.com/office/officeart/2005/8/layout/hierarchy6"/>
    <dgm:cxn modelId="{FD621B12-2018-4A00-B5F1-F6E221D01FAD}" srcId="{59FD79FB-AFAC-4E60-926F-167FB5C06BBE}" destId="{7A83BC49-8934-4244-9857-95B345599E6E}" srcOrd="1" destOrd="0" parTransId="{FFB1F8C1-915F-4071-B9F8-21935CE323AC}" sibTransId="{E5299A85-7CC5-4EE9-8F50-00351B0E07BC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9DE0322B-6E29-4BD1-845F-40B8B434DF61}" type="presOf" srcId="{9C50883E-F7A9-490D-AE6D-0A97CF58BB9D}" destId="{40E50046-8B8C-460A-BD6B-D896307ECE11}" srcOrd="0" destOrd="0" presId="urn:microsoft.com/office/officeart/2005/8/layout/hierarchy6"/>
    <dgm:cxn modelId="{AEBF700F-0BBB-4C16-BA95-FBD96E3546E6}" type="presOf" srcId="{9D3031A9-9A5E-476D-B300-D43DA27FB6D8}" destId="{355CBE4C-FC0B-48D3-A507-E682F70C2757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E37824BC-3F40-4D15-9206-7B702673DE76}" type="presOf" srcId="{2199873A-7D47-40E8-8751-2CC16D2CF794}" destId="{9E50752C-E02F-4799-BDEA-53B2217CAE6E}" srcOrd="0" destOrd="0" presId="urn:microsoft.com/office/officeart/2005/8/layout/hierarchy6"/>
    <dgm:cxn modelId="{F84548BF-89ED-4BF6-89E6-4D08422F8245}" type="presOf" srcId="{9788C3E1-9443-42B3-9DFA-0C53D345023C}" destId="{AE14D3DD-3C13-441E-B167-1E50DF994E35}" srcOrd="0" destOrd="0" presId="urn:microsoft.com/office/officeart/2005/8/layout/hierarchy6"/>
    <dgm:cxn modelId="{CD949486-BCA4-4C81-B08A-98F62C55D544}" srcId="{82B94C50-3830-4E45-A9E5-09241663F045}" destId="{9D3031A9-9A5E-476D-B300-D43DA27FB6D8}" srcOrd="1" destOrd="0" parTransId="{36E69A8C-B6FE-4AAD-A314-02E9B883B5AF}" sibTransId="{ECDCF5AD-C9BD-4F34-8AAD-6CF7694CA0F0}"/>
    <dgm:cxn modelId="{A54B5567-1DD8-4BA0-B61B-37AF310D3401}" type="presOf" srcId="{941C1A99-5135-4192-B313-86983C9C3820}" destId="{D5F1FF03-DCED-4973-B639-8DDDDA5402B9}" srcOrd="0" destOrd="0" presId="urn:microsoft.com/office/officeart/2005/8/layout/hierarchy6"/>
    <dgm:cxn modelId="{5ED3963C-FDEA-467B-BBAC-7E553932B7BF}" type="presOf" srcId="{7CDC7200-BB91-4EE7-A126-085757618C25}" destId="{75C6D7BA-0FA7-436A-BF00-01E910131234}" srcOrd="0" destOrd="0" presId="urn:microsoft.com/office/officeart/2005/8/layout/hierarchy6"/>
    <dgm:cxn modelId="{9506B7B4-EF98-4539-AEA2-F4931CF4CA69}" type="presOf" srcId="{C3B5A36D-F665-4FCC-90DA-85336B7F3309}" destId="{74AF5549-B969-4D85-908C-803BA398CA10}" srcOrd="0" destOrd="0" presId="urn:microsoft.com/office/officeart/2005/8/layout/hierarchy6"/>
    <dgm:cxn modelId="{E81D1E9B-4465-465A-89C1-9DF84E2C6E03}" srcId="{7A83BC49-8934-4244-9857-95B345599E6E}" destId="{9BCD15AD-925A-4DB7-9967-0868058165CF}" srcOrd="2" destOrd="0" parTransId="{2199873A-7D47-40E8-8751-2CC16D2CF794}" sibTransId="{816C6FA1-C3D3-4E98-9932-42751C468C82}"/>
    <dgm:cxn modelId="{E4E928D9-B842-407E-96F5-6134543C24D7}" srcId="{DC5CA7FF-13F9-4C72-9CC6-D3E2B7A39906}" destId="{50C04E83-C6E6-4B21-8BE5-881745369BA0}" srcOrd="0" destOrd="0" parTransId="{7CDC7200-BB91-4EE7-A126-085757618C25}" sibTransId="{3A14DF45-923A-4D4E-A9E7-BDBC91E29F2B}"/>
    <dgm:cxn modelId="{7EE8FADA-8D94-49D3-8E3A-8F31F70E11FE}" type="presOf" srcId="{A1A541D6-EECC-4257-9A68-BEFBEFF5CC5A}" destId="{FBAF3A42-FE51-4EDE-B6DD-252AB2F80ED1}" srcOrd="0" destOrd="0" presId="urn:microsoft.com/office/officeart/2005/8/layout/hierarchy6"/>
    <dgm:cxn modelId="{8EC47F85-7D18-4581-92FF-F360154C8550}" type="presOf" srcId="{FFB1F8C1-915F-4071-B9F8-21935CE323AC}" destId="{725F4606-FF81-4E3C-A357-639D024814C7}" srcOrd="0" destOrd="0" presId="urn:microsoft.com/office/officeart/2005/8/layout/hierarchy6"/>
    <dgm:cxn modelId="{180833E1-36D5-40F4-BD83-847B4C612355}" type="presOf" srcId="{50C04E83-C6E6-4B21-8BE5-881745369BA0}" destId="{5499F2B5-2431-4004-8E52-A474E10BE0F5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C2EC9567-C276-44C1-9C32-FB5D1B18651F}" srcId="{59FD79FB-AFAC-4E60-926F-167FB5C06BBE}" destId="{DC5CA7FF-13F9-4C72-9CC6-D3E2B7A39906}" srcOrd="3" destOrd="0" parTransId="{DA1CE201-3A90-4981-AF8C-0B3AB0F47A12}" sibTransId="{71B3F339-4231-4F94-9BC8-25F23592199C}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74ABCCDC-9B70-4177-93A8-44DD35DBEA2B}" type="presOf" srcId="{DC5CA7FF-13F9-4C72-9CC6-D3E2B7A39906}" destId="{6CDA8845-56B1-4537-9589-5EF9689A20B5}" srcOrd="0" destOrd="0" presId="urn:microsoft.com/office/officeart/2005/8/layout/hierarchy6"/>
    <dgm:cxn modelId="{3BD64396-AE33-48CB-A64D-3C6F85E9613E}" srcId="{59FD79FB-AFAC-4E60-926F-167FB5C06BBE}" destId="{82B94C50-3830-4E45-A9E5-09241663F045}" srcOrd="0" destOrd="0" parTransId="{30D3D1B7-EA0C-42F2-B513-7E86F035CF2D}" sibTransId="{CAAD1B42-5167-4A11-8A1F-72D5B3E09F8B}"/>
    <dgm:cxn modelId="{65CBC45C-7988-4D06-B4B3-A860D6641D0C}" type="presOf" srcId="{882384E8-924C-48E4-8F34-F37AD2CC6D62}" destId="{1AA8D734-2A4F-4C39-89B3-57B8BBD0245F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4E820832-B748-45F8-A29E-C81D86D24C30}" type="presParOf" srcId="{B1DBB7D1-C330-418C-952A-BCF03DF8E1D1}" destId="{B2FACF2F-DF05-416E-B6AD-B94C0E6B4084}" srcOrd="0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CD2803A0-E94D-4D52-9A04-D79EE1F3BE8C}" type="presParOf" srcId="{C4E5822D-3E83-4CF3-B145-C19791096F4F}" destId="{B318787C-E59C-410D-8979-59B0D076E9AD}" srcOrd="0" destOrd="0" presId="urn:microsoft.com/office/officeart/2005/8/layout/hierarchy6"/>
    <dgm:cxn modelId="{8F705E25-3630-4135-9D70-59A6B0081FBA}" type="presParOf" srcId="{C4E5822D-3E83-4CF3-B145-C19791096F4F}" destId="{9E3705F8-1BA3-4FEB-8A61-44BF45E1773F}" srcOrd="1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D9187565-F646-4251-9DA7-7B5107673A4D}" type="presParOf" srcId="{5B39A49E-FA1C-4D3C-8F78-7A228DBF8197}" destId="{628040F3-C602-4F7B-BC06-AF6B0ACEA5E4}" srcOrd="2" destOrd="0" presId="urn:microsoft.com/office/officeart/2005/8/layout/hierarchy6"/>
    <dgm:cxn modelId="{E7E6BBF1-4B72-4415-847E-FD1B74B93050}" type="presParOf" srcId="{5B39A49E-FA1C-4D3C-8F78-7A228DBF8197}" destId="{76F5C515-DCBF-4331-9787-3FFFEFA05A62}" srcOrd="3" destOrd="0" presId="urn:microsoft.com/office/officeart/2005/8/layout/hierarchy6"/>
    <dgm:cxn modelId="{8C062769-98F4-421E-80AD-0A68320B5600}" type="presParOf" srcId="{76F5C515-DCBF-4331-9787-3FFFEFA05A62}" destId="{355CBE4C-FC0B-48D3-A507-E682F70C2757}" srcOrd="0" destOrd="0" presId="urn:microsoft.com/office/officeart/2005/8/layout/hierarchy6"/>
    <dgm:cxn modelId="{8CA349BC-12D2-45B5-9E8D-16EE9B2A1A3D}" type="presParOf" srcId="{76F5C515-DCBF-4331-9787-3FFFEFA05A62}" destId="{DBE87B19-7F02-4794-A6BF-BE9D42D5A454}" srcOrd="1" destOrd="0" presId="urn:microsoft.com/office/officeart/2005/8/layout/hierarchy6"/>
    <dgm:cxn modelId="{90241A78-10B2-4F07-87C6-36778A7B1127}" type="presParOf" srcId="{5B39A49E-FA1C-4D3C-8F78-7A228DBF8197}" destId="{53E15345-7C1A-43E7-BCEA-3FE16A053EDC}" srcOrd="4" destOrd="0" presId="urn:microsoft.com/office/officeart/2005/8/layout/hierarchy6"/>
    <dgm:cxn modelId="{B76A3EB2-0078-4D0D-BA1D-AC0468BB593D}" type="presParOf" srcId="{5B39A49E-FA1C-4D3C-8F78-7A228DBF8197}" destId="{943BFED1-9DAC-447A-98B0-D9C5CA612204}" srcOrd="5" destOrd="0" presId="urn:microsoft.com/office/officeart/2005/8/layout/hierarchy6"/>
    <dgm:cxn modelId="{7EFDA313-1584-46E4-A632-DF10CE1FA92D}" type="presParOf" srcId="{943BFED1-9DAC-447A-98B0-D9C5CA612204}" destId="{180E06DA-9451-4E6E-AEF1-49AB52EF7932}" srcOrd="0" destOrd="0" presId="urn:microsoft.com/office/officeart/2005/8/layout/hierarchy6"/>
    <dgm:cxn modelId="{355BD7EE-0B63-4B60-9CAF-79448A4F2C36}" type="presParOf" srcId="{943BFED1-9DAC-447A-98B0-D9C5CA612204}" destId="{6A19D703-D6FB-43F3-90D0-BED9EA319DBA}" srcOrd="1" destOrd="0" presId="urn:microsoft.com/office/officeart/2005/8/layout/hierarchy6"/>
    <dgm:cxn modelId="{C92BCBFA-1B20-409E-81A3-287E7DBCBCFD}" type="presParOf" srcId="{C4E5822D-3E83-4CF3-B145-C19791096F4F}" destId="{725F4606-FF81-4E3C-A357-639D024814C7}" srcOrd="2" destOrd="0" presId="urn:microsoft.com/office/officeart/2005/8/layout/hierarchy6"/>
    <dgm:cxn modelId="{3DE70EF5-980B-4619-AEC0-7546ACEBE093}" type="presParOf" srcId="{C4E5822D-3E83-4CF3-B145-C19791096F4F}" destId="{F02A8426-24D7-4EB9-A951-2F9E4076A246}" srcOrd="3" destOrd="0" presId="urn:microsoft.com/office/officeart/2005/8/layout/hierarchy6"/>
    <dgm:cxn modelId="{CD0F02E7-EAAA-41B9-833D-871BC7893954}" type="presParOf" srcId="{F02A8426-24D7-4EB9-A951-2F9E4076A246}" destId="{58F5FB81-BD6E-4C11-9B88-26A4ADD4A5E1}" srcOrd="0" destOrd="0" presId="urn:microsoft.com/office/officeart/2005/8/layout/hierarchy6"/>
    <dgm:cxn modelId="{904EBB63-177A-484F-B297-9CA2269A86AF}" type="presParOf" srcId="{F02A8426-24D7-4EB9-A951-2F9E4076A246}" destId="{77F6D13B-74CD-4437-BCAA-098A5AF7B9BA}" srcOrd="1" destOrd="0" presId="urn:microsoft.com/office/officeart/2005/8/layout/hierarchy6"/>
    <dgm:cxn modelId="{5B263E04-CB5A-4C7A-B703-CCEB411448D2}" type="presParOf" srcId="{77F6D13B-74CD-4437-BCAA-098A5AF7B9BA}" destId="{634815CB-A33C-4951-BDBE-459FFFBB05D0}" srcOrd="0" destOrd="0" presId="urn:microsoft.com/office/officeart/2005/8/layout/hierarchy6"/>
    <dgm:cxn modelId="{6A767F8B-86FB-486D-9523-73E952A100EC}" type="presParOf" srcId="{77F6D13B-74CD-4437-BCAA-098A5AF7B9BA}" destId="{99F6C46D-E74E-499F-A48C-E6699319AA19}" srcOrd="1" destOrd="0" presId="urn:microsoft.com/office/officeart/2005/8/layout/hierarchy6"/>
    <dgm:cxn modelId="{0E44E520-8861-4A4C-9DE8-5414B93A4200}" type="presParOf" srcId="{99F6C46D-E74E-499F-A48C-E6699319AA19}" destId="{FBAF3A42-FE51-4EDE-B6DD-252AB2F80ED1}" srcOrd="0" destOrd="0" presId="urn:microsoft.com/office/officeart/2005/8/layout/hierarchy6"/>
    <dgm:cxn modelId="{94E89938-97C9-4016-91E5-156CD779D9A3}" type="presParOf" srcId="{99F6C46D-E74E-499F-A48C-E6699319AA19}" destId="{685AA8E7-ACFC-4152-BE82-817B519D6E69}" srcOrd="1" destOrd="0" presId="urn:microsoft.com/office/officeart/2005/8/layout/hierarchy6"/>
    <dgm:cxn modelId="{A0A066B8-A6EE-4DE9-9AB3-9FB70E88D05E}" type="presParOf" srcId="{77F6D13B-74CD-4437-BCAA-098A5AF7B9BA}" destId="{D5F1FF03-DCED-4973-B639-8DDDDA5402B9}" srcOrd="2" destOrd="0" presId="urn:microsoft.com/office/officeart/2005/8/layout/hierarchy6"/>
    <dgm:cxn modelId="{B8EB8A8B-1B5F-4521-B07E-422356415575}" type="presParOf" srcId="{77F6D13B-74CD-4437-BCAA-098A5AF7B9BA}" destId="{E2D6DE11-D866-497B-80C9-CECB2935015B}" srcOrd="3" destOrd="0" presId="urn:microsoft.com/office/officeart/2005/8/layout/hierarchy6"/>
    <dgm:cxn modelId="{CF61EBBC-C3D3-419B-837B-3444B15D8B7D}" type="presParOf" srcId="{E2D6DE11-D866-497B-80C9-CECB2935015B}" destId="{DD53667F-1F38-4088-829A-2F128DD27A89}" srcOrd="0" destOrd="0" presId="urn:microsoft.com/office/officeart/2005/8/layout/hierarchy6"/>
    <dgm:cxn modelId="{F2A1E995-1B2E-412A-8080-F0D9F288AE0D}" type="presParOf" srcId="{E2D6DE11-D866-497B-80C9-CECB2935015B}" destId="{261930F8-C445-4917-B930-73076DB0880A}" srcOrd="1" destOrd="0" presId="urn:microsoft.com/office/officeart/2005/8/layout/hierarchy6"/>
    <dgm:cxn modelId="{4C44DEE1-3D7C-481A-8ECB-0627B45ED98F}" type="presParOf" srcId="{77F6D13B-74CD-4437-BCAA-098A5AF7B9BA}" destId="{9E50752C-E02F-4799-BDEA-53B2217CAE6E}" srcOrd="4" destOrd="0" presId="urn:microsoft.com/office/officeart/2005/8/layout/hierarchy6"/>
    <dgm:cxn modelId="{DE697B3F-D5FD-4778-BA93-89A7E1D9AB3F}" type="presParOf" srcId="{77F6D13B-74CD-4437-BCAA-098A5AF7B9BA}" destId="{E0C6B1F5-9408-4CB1-95EE-CE3380A20972}" srcOrd="5" destOrd="0" presId="urn:microsoft.com/office/officeart/2005/8/layout/hierarchy6"/>
    <dgm:cxn modelId="{7CF72A24-D6EA-4CAB-9FA5-2622B964394B}" type="presParOf" srcId="{E0C6B1F5-9408-4CB1-95EE-CE3380A20972}" destId="{A1F2B279-9CC6-488C-9171-A6D3A0ED0D8B}" srcOrd="0" destOrd="0" presId="urn:microsoft.com/office/officeart/2005/8/layout/hierarchy6"/>
    <dgm:cxn modelId="{DDF46950-D2B5-48BD-855F-4798806CA69F}" type="presParOf" srcId="{E0C6B1F5-9408-4CB1-95EE-CE3380A20972}" destId="{866A47BC-D470-4CFB-B32D-D47B0C4F5D7B}" srcOrd="1" destOrd="0" presId="urn:microsoft.com/office/officeart/2005/8/layout/hierarchy6"/>
    <dgm:cxn modelId="{E15DFD29-AA58-4BBA-B559-4512ED75A031}" type="presParOf" srcId="{C4E5822D-3E83-4CF3-B145-C19791096F4F}" destId="{74AF5549-B969-4D85-908C-803BA398CA10}" srcOrd="4" destOrd="0" presId="urn:microsoft.com/office/officeart/2005/8/layout/hierarchy6"/>
    <dgm:cxn modelId="{B6BD9CF5-D49C-45E3-82D1-BD83D416A2EF}" type="presParOf" srcId="{C4E5822D-3E83-4CF3-B145-C19791096F4F}" destId="{146B649C-1C90-4669-81EA-78F45487C2FE}" srcOrd="5" destOrd="0" presId="urn:microsoft.com/office/officeart/2005/8/layout/hierarchy6"/>
    <dgm:cxn modelId="{BCEBD4BF-F494-4595-A19A-1DF59E055439}" type="presParOf" srcId="{146B649C-1C90-4669-81EA-78F45487C2FE}" destId="{AE14D3DD-3C13-441E-B167-1E50DF994E35}" srcOrd="0" destOrd="0" presId="urn:microsoft.com/office/officeart/2005/8/layout/hierarchy6"/>
    <dgm:cxn modelId="{3C239C41-4FC9-4B50-AF76-A661EF2E64AD}" type="presParOf" srcId="{146B649C-1C90-4669-81EA-78F45487C2FE}" destId="{22BEC3CE-22C0-4418-B554-9CEA1ADF8BC5}" srcOrd="1" destOrd="0" presId="urn:microsoft.com/office/officeart/2005/8/layout/hierarchy6"/>
    <dgm:cxn modelId="{72C51BBA-80E2-4C05-862B-9C1345480D60}" type="presParOf" srcId="{22BEC3CE-22C0-4418-B554-9CEA1ADF8BC5}" destId="{1AA8D734-2A4F-4C39-89B3-57B8BBD0245F}" srcOrd="0" destOrd="0" presId="urn:microsoft.com/office/officeart/2005/8/layout/hierarchy6"/>
    <dgm:cxn modelId="{0EF36FF1-3ABB-4C86-9ECC-EE9B6533A6AB}" type="presParOf" srcId="{22BEC3CE-22C0-4418-B554-9CEA1ADF8BC5}" destId="{C42EF3F4-7D31-40DF-ADD9-04D6BAACFD5E}" srcOrd="1" destOrd="0" presId="urn:microsoft.com/office/officeart/2005/8/layout/hierarchy6"/>
    <dgm:cxn modelId="{3B624BFE-C85C-46CE-9C4B-2A9A629F4B0A}" type="presParOf" srcId="{C42EF3F4-7D31-40DF-ADD9-04D6BAACFD5E}" destId="{E7D892FB-59AB-4E33-8900-A4D095F1B755}" srcOrd="0" destOrd="0" presId="urn:microsoft.com/office/officeart/2005/8/layout/hierarchy6"/>
    <dgm:cxn modelId="{3B142636-4BE2-4E6D-AD74-8DC98EB1A874}" type="presParOf" srcId="{C42EF3F4-7D31-40DF-ADD9-04D6BAACFD5E}" destId="{D5152847-BB2A-4DF7-9DC7-49E93A812066}" srcOrd="1" destOrd="0" presId="urn:microsoft.com/office/officeart/2005/8/layout/hierarchy6"/>
    <dgm:cxn modelId="{4B353E25-BF40-493D-962B-74FCB1C601D1}" type="presParOf" srcId="{C4E5822D-3E83-4CF3-B145-C19791096F4F}" destId="{61E03F42-68A0-4E58-845C-0E94F045F7CE}" srcOrd="6" destOrd="0" presId="urn:microsoft.com/office/officeart/2005/8/layout/hierarchy6"/>
    <dgm:cxn modelId="{80DB2102-5844-4EED-A7C3-A9B6EBB31DE0}" type="presParOf" srcId="{C4E5822D-3E83-4CF3-B145-C19791096F4F}" destId="{A2B244EC-45A7-419B-BBD7-DE1A34A9B1C5}" srcOrd="7" destOrd="0" presId="urn:microsoft.com/office/officeart/2005/8/layout/hierarchy6"/>
    <dgm:cxn modelId="{2C504A7B-2FA5-455C-B22A-F552E63BA786}" type="presParOf" srcId="{A2B244EC-45A7-419B-BBD7-DE1A34A9B1C5}" destId="{6CDA8845-56B1-4537-9589-5EF9689A20B5}" srcOrd="0" destOrd="0" presId="urn:microsoft.com/office/officeart/2005/8/layout/hierarchy6"/>
    <dgm:cxn modelId="{E8D400AD-9626-4CF1-BD1D-B39A0827B6B2}" type="presParOf" srcId="{A2B244EC-45A7-419B-BBD7-DE1A34A9B1C5}" destId="{7D8338C5-108A-4439-B768-201BA19FA57D}" srcOrd="1" destOrd="0" presId="urn:microsoft.com/office/officeart/2005/8/layout/hierarchy6"/>
    <dgm:cxn modelId="{12DDE90A-B11D-4111-81E0-5EBC630AD10E}" type="presParOf" srcId="{7D8338C5-108A-4439-B768-201BA19FA57D}" destId="{75C6D7BA-0FA7-436A-BF00-01E910131234}" srcOrd="0" destOrd="0" presId="urn:microsoft.com/office/officeart/2005/8/layout/hierarchy6"/>
    <dgm:cxn modelId="{2E7A3B18-2A64-4C29-B8FE-A14DAA67B3E0}" type="presParOf" srcId="{7D8338C5-108A-4439-B768-201BA19FA57D}" destId="{E8F18E92-C13F-451F-906F-303C8C0117A2}" srcOrd="1" destOrd="0" presId="urn:microsoft.com/office/officeart/2005/8/layout/hierarchy6"/>
    <dgm:cxn modelId="{F81E5EF5-4707-4F43-9E6A-830BA16AA3F5}" type="presParOf" srcId="{E8F18E92-C13F-451F-906F-303C8C0117A2}" destId="{5499F2B5-2431-4004-8E52-A474E10BE0F5}" srcOrd="0" destOrd="0" presId="urn:microsoft.com/office/officeart/2005/8/layout/hierarchy6"/>
    <dgm:cxn modelId="{EDC80996-C450-4A4C-ADB0-0B9143752184}" type="presParOf" srcId="{E8F18E92-C13F-451F-906F-303C8C0117A2}" destId="{322E28BC-2FBF-4072-B21D-AEEC34979319}" srcOrd="1" destOrd="0" presId="urn:microsoft.com/office/officeart/2005/8/layout/hierarchy6"/>
    <dgm:cxn modelId="{E992E241-12E2-43B0-883A-30EAA63A6F15}" type="presParOf" srcId="{7D8338C5-108A-4439-B768-201BA19FA57D}" destId="{40E50046-8B8C-460A-BD6B-D896307ECE11}" srcOrd="2" destOrd="0" presId="urn:microsoft.com/office/officeart/2005/8/layout/hierarchy6"/>
    <dgm:cxn modelId="{73C243A1-A25C-4E41-8F61-9FE2D9B9EF86}" type="presParOf" srcId="{7D8338C5-108A-4439-B768-201BA19FA57D}" destId="{9726FCB9-74FB-4B3D-BDD2-2BE4D0835C35}" srcOrd="3" destOrd="0" presId="urn:microsoft.com/office/officeart/2005/8/layout/hierarchy6"/>
    <dgm:cxn modelId="{53B135D5-753A-41A5-8D32-3B4F44D5589A}" type="presParOf" srcId="{9726FCB9-74FB-4B3D-BDD2-2BE4D0835C35}" destId="{578F0A67-DA21-4BF8-A8D0-303B7731A838}" srcOrd="0" destOrd="0" presId="urn:microsoft.com/office/officeart/2005/8/layout/hierarchy6"/>
    <dgm:cxn modelId="{AF3E820E-7CCC-4F34-9016-E2D7BBA162B4}" type="presParOf" srcId="{9726FCB9-74FB-4B3D-BDD2-2BE4D0835C35}" destId="{74B808B4-0FDE-4313-9D9D-D9BF5A1B6028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600" dirty="0" smtClean="0"/>
            <a:t>F4. Humankapital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Ökande förtroende till och mellan människor</a:t>
          </a:r>
          <a:endParaRPr lang="sv-SE" sz="1000" dirty="0"/>
        </a:p>
      </dgm:t>
    </dgm:pt>
    <dgm:pt modelId="{30D3D1B7-EA0C-42F2-B513-7E86F035CF2D}" type="parTrans" cxnId="{3BD64396-AE33-48CB-A64D-3C6F85E9613E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Altruism:</a:t>
          </a:r>
        </a:p>
        <a:p>
          <a:r>
            <a:rPr lang="sv-SE" sz="800" dirty="0" smtClean="0"/>
            <a:t>Andel som skänker &gt;2000kr/år</a:t>
          </a:r>
          <a:endParaRPr lang="sv-SE" sz="800" dirty="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9D4FAC4B-9A2A-483F-80A1-AE3084B234C5}" type="parTrans" cxnId="{81F1BBB4-E6A8-4C87-A0C5-C8716E515035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 sz="1200"/>
        </a:p>
      </dgm:t>
    </dgm:pt>
    <dgm:pt modelId="{9D3031A9-9A5E-476D-B300-D43DA27FB6D8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Mötesplatser:</a:t>
          </a:r>
        </a:p>
        <a:p>
          <a:r>
            <a:rPr lang="sv-SE" sz="800" dirty="0" smtClean="0"/>
            <a:t>Investering i bibliotek kr/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36E69A8C-B6FE-4AAD-A314-02E9B883B5AF}" type="parTrans" cxnId="{CD949486-BCA4-4C81-B08A-98F62C55D544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CDCF5AD-C9BD-4F34-8AAD-6CF7694CA0F0}" type="sibTrans" cxnId="{CD949486-BCA4-4C81-B08A-98F62C55D544}">
      <dgm:prSet/>
      <dgm:spPr/>
      <dgm:t>
        <a:bodyPr/>
        <a:lstStyle/>
        <a:p>
          <a:endParaRPr lang="sv-SE"/>
        </a:p>
      </dgm:t>
    </dgm:pt>
    <dgm:pt modelId="{7A83BC49-8934-4244-9857-95B345599E6E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Minskande förtroende till och mellan människor</a:t>
          </a:r>
          <a:endParaRPr lang="sv-SE" sz="1000" dirty="0"/>
        </a:p>
      </dgm:t>
    </dgm:pt>
    <dgm:pt modelId="{FFB1F8C1-915F-4071-B9F8-21935CE323AC}" type="parTrans" cxnId="{FD621B12-2018-4A00-B5F1-F6E221D01FAD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5299A85-7CC5-4EE9-8F50-00351B0E07BC}" type="sibTrans" cxnId="{FD621B12-2018-4A00-B5F1-F6E221D01FAD}">
      <dgm:prSet/>
      <dgm:spPr/>
      <dgm:t>
        <a:bodyPr/>
        <a:lstStyle/>
        <a:p>
          <a:endParaRPr lang="sv-SE"/>
        </a:p>
      </dgm:t>
    </dgm:pt>
    <dgm:pt modelId="{9788C3E1-9443-42B3-9DFA-0C53D345023C}">
      <dgm:prSet custT="1"/>
      <dgm:spPr>
        <a:solidFill>
          <a:srgbClr val="33CCCC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sz="1000" dirty="0" smtClean="0"/>
            <a:t>Ökande förtroende till och mellan organisationer</a:t>
          </a:r>
          <a:endParaRPr lang="sv-SE" sz="1000" dirty="0"/>
        </a:p>
      </dgm:t>
    </dgm:pt>
    <dgm:pt modelId="{C3B5A36D-F665-4FCC-90DA-85336B7F3309}" type="parTrans" cxnId="{3FB070BF-1322-46F7-92C6-7185931F23AA}">
      <dgm:prSet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E6773066-2EBA-4491-8F18-AA410FCFB7F2}" type="sibTrans" cxnId="{3FB070BF-1322-46F7-92C6-7185931F23AA}">
      <dgm:prSet/>
      <dgm:spPr/>
      <dgm:t>
        <a:bodyPr/>
        <a:lstStyle/>
        <a:p>
          <a:endParaRPr lang="sv-SE"/>
        </a:p>
      </dgm:t>
    </dgm:pt>
    <dgm:pt modelId="{DC5CA7FF-13F9-4C72-9CC6-D3E2B7A39906}">
      <dgm:prSet custT="1"/>
      <dgm:spPr>
        <a:solidFill>
          <a:srgbClr val="33CCCC"/>
        </a:solidFill>
      </dgm:spPr>
      <dgm:t>
        <a:bodyPr/>
        <a:lstStyle/>
        <a:p>
          <a:r>
            <a:rPr lang="sv-SE" sz="1000" dirty="0" smtClean="0"/>
            <a:t>Minskande förtroende till och mellan organisationer</a:t>
          </a:r>
          <a:endParaRPr lang="sv-SE" sz="1000" dirty="0"/>
        </a:p>
      </dgm:t>
    </dgm:pt>
    <dgm:pt modelId="{DA1CE201-3A90-4981-AF8C-0B3AB0F47A12}" type="parTrans" cxnId="{C2EC9567-C276-44C1-9C32-FB5D1B18651F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71B3F339-4231-4F94-9BC8-25F23592199C}" type="sibTrans" cxnId="{C2EC9567-C276-44C1-9C32-FB5D1B18651F}">
      <dgm:prSet/>
      <dgm:spPr/>
      <dgm:t>
        <a:bodyPr/>
        <a:lstStyle/>
        <a:p>
          <a:endParaRPr lang="sv-SE"/>
        </a:p>
      </dgm:t>
    </dgm:pt>
    <dgm:pt modelId="{4512E4F2-C4EE-42FB-871E-FD2ACAAC3A91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Anmälda sexbrott /100 000 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941C1A99-5135-4192-B313-86983C9C3820}" type="parTrans" cxnId="{1BC2C099-3A68-4E0B-8951-12E70881CE5B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3A5ADC89-ED8C-4FF9-9A52-D8BD355C1683}" type="sibTrans" cxnId="{1BC2C099-3A68-4E0B-8951-12E70881CE5B}">
      <dgm:prSet/>
      <dgm:spPr/>
      <dgm:t>
        <a:bodyPr/>
        <a:lstStyle/>
        <a:p>
          <a:endParaRPr lang="sv-SE"/>
        </a:p>
      </dgm:t>
    </dgm:pt>
    <dgm:pt modelId="{A1A541D6-EECC-4257-9A68-BEFBEFF5CC5A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Anmälda hot-, kränknings- och frihetsbrott /100 000 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A075EBB4-6179-4B84-B65E-530AA225271C}" type="parTrans" cxnId="{B703ACDE-5B10-4BFA-83A5-8EBE0F8F7FA6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2B2DA6E7-51D9-465D-9848-F8209C35B078}" type="sibTrans" cxnId="{B703ACDE-5B10-4BFA-83A5-8EBE0F8F7FA6}">
      <dgm:prSet/>
      <dgm:spPr/>
      <dgm:t>
        <a:bodyPr/>
        <a:lstStyle/>
        <a:p>
          <a:endParaRPr lang="sv-SE"/>
        </a:p>
      </dgm:t>
    </dgm:pt>
    <dgm:pt modelId="{38D8B06B-DC49-441A-9FF3-E93A13427385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Antal grupper med sämre inflytande som involveras i medborgardialoger</a:t>
          </a:r>
          <a:endParaRPr lang="sv-SE" sz="800" dirty="0"/>
        </a:p>
      </dgm:t>
    </dgm:pt>
    <dgm:pt modelId="{882384E8-924C-48E4-8F34-F37AD2CC6D62}" type="parTrans" cxnId="{2257A43C-81B4-4BA7-B753-C1A58AA8E9E3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8BE4D830-EDB1-4110-9FD5-D27DD7034ACC}" type="sibTrans" cxnId="{2257A43C-81B4-4BA7-B753-C1A58AA8E9E3}">
      <dgm:prSet/>
      <dgm:spPr/>
      <dgm:t>
        <a:bodyPr/>
        <a:lstStyle/>
        <a:p>
          <a:endParaRPr lang="sv-SE"/>
        </a:p>
      </dgm:t>
    </dgm:pt>
    <dgm:pt modelId="{50C04E83-C6E6-4B21-8BE5-881745369BA0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Anmälda ekonomiska brott /100 000 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7CDC7200-BB91-4EE7-A126-085757618C25}" type="parTrans" cxnId="{E4E928D9-B842-407E-96F5-6134543C24D7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3A14DF45-923A-4D4E-A9E7-BDBC91E29F2B}" type="sibTrans" cxnId="{E4E928D9-B842-407E-96F5-6134543C24D7}">
      <dgm:prSet/>
      <dgm:spPr/>
      <dgm:t>
        <a:bodyPr/>
        <a:lstStyle/>
        <a:p>
          <a:endParaRPr lang="sv-SE"/>
        </a:p>
      </dgm:t>
    </dgm:pt>
    <dgm:pt modelId="{4DFF96B0-010D-4289-AE4E-9227F184AA6B}">
      <dgm:prSet custT="1"/>
      <dgm:spPr>
        <a:solidFill>
          <a:srgbClr val="33CCCC"/>
        </a:solidFill>
      </dgm:spPr>
      <dgm:t>
        <a:bodyPr/>
        <a:lstStyle/>
        <a:p>
          <a:r>
            <a:rPr lang="sv-SE" sz="800" dirty="0" smtClean="0"/>
            <a:t>Föreningsengagemang:</a:t>
          </a:r>
        </a:p>
        <a:p>
          <a:r>
            <a:rPr lang="sv-SE" sz="800" dirty="0" smtClean="0"/>
            <a:t>Antal  idrottsföreningar m LOK-stöd/10 000 </a:t>
          </a:r>
          <a:r>
            <a:rPr lang="sv-SE" sz="800" dirty="0" err="1" smtClean="0"/>
            <a:t>inv</a:t>
          </a:r>
          <a:endParaRPr lang="sv-SE" sz="800" dirty="0"/>
        </a:p>
      </dgm:t>
    </dgm:pt>
    <dgm:pt modelId="{4C75C74C-597E-412B-94C0-90DD08BF480F}" type="parTrans" cxnId="{20494F98-8A17-4BFA-ADFA-90233EC124A5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2FF4398B-9E4C-4085-B381-E367B2BE8BD3}" type="sibTrans" cxnId="{20494F98-8A17-4BFA-ADFA-90233EC124A5}">
      <dgm:prSet/>
      <dgm:spPr/>
      <dgm:t>
        <a:bodyPr/>
        <a:lstStyle/>
        <a:p>
          <a:endParaRPr lang="sv-SE"/>
        </a:p>
      </dgm:t>
    </dgm:pt>
    <dgm:pt modelId="{9BCD15AD-925A-4DB7-9967-0868058165CF}">
      <dgm:prSet custT="1"/>
      <dgm:spPr>
        <a:noFill/>
      </dgm:spPr>
      <dgm:t>
        <a:bodyPr/>
        <a:lstStyle/>
        <a:p>
          <a:r>
            <a:rPr lang="sv-SE" sz="800" dirty="0" smtClean="0"/>
            <a:t>Mobbning</a:t>
          </a:r>
          <a:endParaRPr lang="sv-SE" sz="800" dirty="0"/>
        </a:p>
      </dgm:t>
    </dgm:pt>
    <dgm:pt modelId="{2199873A-7D47-40E8-8751-2CC16D2CF794}" type="parTrans" cxnId="{E81D1E9B-4465-465A-89C1-9DF84E2C6E03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816C6FA1-C3D3-4E98-9932-42751C468C82}" type="sibTrans" cxnId="{E81D1E9B-4465-465A-89C1-9DF84E2C6E03}">
      <dgm:prSet/>
      <dgm:spPr/>
      <dgm:t>
        <a:bodyPr/>
        <a:lstStyle/>
        <a:p>
          <a:endParaRPr lang="sv-SE"/>
        </a:p>
      </dgm:t>
    </dgm:pt>
    <dgm:pt modelId="{E28FE06C-D853-4A22-AF1B-FB3741F5BB37}">
      <dgm:prSet/>
      <dgm:spPr>
        <a:solidFill>
          <a:srgbClr val="33CCCC"/>
        </a:solidFill>
      </dgm:spPr>
      <dgm:t>
        <a:bodyPr/>
        <a:lstStyle/>
        <a:p>
          <a:r>
            <a:rPr lang="sv-SE" dirty="0" smtClean="0"/>
            <a:t>Andel politiker utsatta för hot, skadegörelse och våld</a:t>
          </a:r>
          <a:endParaRPr lang="sv-SE" dirty="0"/>
        </a:p>
      </dgm:t>
    </dgm:pt>
    <dgm:pt modelId="{50DFE34A-AE62-4F11-A73D-E2F467100039}" type="parTrans" cxnId="{69DA672E-A8D5-44E4-8967-152209108EF8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70BB16A4-D2BA-4A06-AE8F-192122FB62F9}" type="sibTrans" cxnId="{69DA672E-A8D5-44E4-8967-152209108EF8}">
      <dgm:prSet/>
      <dgm:spPr/>
      <dgm:t>
        <a:bodyPr/>
        <a:lstStyle/>
        <a:p>
          <a:endParaRPr lang="sv-SE"/>
        </a:p>
      </dgm:t>
    </dgm:pt>
    <dgm:pt modelId="{ABDAA3BC-D9E6-471E-B613-00628CCA04C3}">
      <dgm:prSet/>
      <dgm:spPr>
        <a:solidFill>
          <a:srgbClr val="33CCCC"/>
        </a:solidFill>
      </dgm:spPr>
      <dgm:t>
        <a:bodyPr/>
        <a:lstStyle/>
        <a:p>
          <a:r>
            <a:rPr lang="sv-SE" dirty="0" smtClean="0"/>
            <a:t>Andel SME som jobbar  med social hållbarhet</a:t>
          </a:r>
          <a:endParaRPr lang="sv-SE" dirty="0"/>
        </a:p>
      </dgm:t>
    </dgm:pt>
    <dgm:pt modelId="{FC583CC4-D773-4D99-9280-67D4DB46F9ED}" type="parTrans" cxnId="{2FF3CFD5-2783-43F9-8284-BB8CD531DEA2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4F4FB956-D3C1-414A-81AD-594BE31B950A}" type="sibTrans" cxnId="{2FF3CFD5-2783-43F9-8284-BB8CD531DEA2}">
      <dgm:prSet/>
      <dgm:spPr/>
      <dgm:t>
        <a:bodyPr/>
        <a:lstStyle/>
        <a:p>
          <a:endParaRPr lang="sv-SE"/>
        </a:p>
      </dgm:t>
    </dgm:pt>
    <dgm:pt modelId="{622ECB21-C931-4EDC-8A5D-A9FE8170E5F6}">
      <dgm:prSet/>
      <dgm:spPr>
        <a:noFill/>
      </dgm:spPr>
      <dgm:t>
        <a:bodyPr/>
        <a:lstStyle/>
        <a:p>
          <a:r>
            <a:rPr lang="sv-SE" dirty="0" smtClean="0"/>
            <a:t>Förekomst av granskande system</a:t>
          </a:r>
          <a:endParaRPr lang="sv-SE" dirty="0"/>
        </a:p>
      </dgm:t>
    </dgm:pt>
    <dgm:pt modelId="{826323E8-3131-46FE-9178-ABDBE9813B07}" type="parTrans" cxnId="{E091239E-9664-4967-B18A-06D8F1A0E5FB}">
      <dgm:prSet/>
      <dgm:spPr>
        <a:ln>
          <a:solidFill>
            <a:srgbClr val="33CCCC"/>
          </a:solidFill>
        </a:ln>
      </dgm:spPr>
      <dgm:t>
        <a:bodyPr/>
        <a:lstStyle/>
        <a:p>
          <a:endParaRPr lang="sv-SE"/>
        </a:p>
      </dgm:t>
    </dgm:pt>
    <dgm:pt modelId="{6F370025-94B2-4F46-A277-64D5FED1D17F}" type="sibTrans" cxnId="{E091239E-9664-4967-B18A-06D8F1A0E5FB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83599" custScaleY="112143" custLinFactNeighborX="18145" custLinFactNeighborY="-2192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0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0" presStyleCnt="4" custScaleX="182336" custScaleY="107306" custLinFactX="1429" custLinFactNeighborX="100000" custLinFactNeighborY="18830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0" presStyleCnt="11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0" presStyleCnt="11" custScaleX="119201" custScaleY="109893" custLinFactX="100000" custLinFactNeighborX="104700" custLinFactNeighborY="70359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628040F3-C602-4F7B-BC06-AF6B0ACEA5E4}" type="pres">
      <dgm:prSet presAssocID="{36E69A8C-B6FE-4AAD-A314-02E9B883B5AF}" presName="Name19" presStyleLbl="parChTrans1D3" presStyleIdx="1" presStyleCnt="11"/>
      <dgm:spPr/>
      <dgm:t>
        <a:bodyPr/>
        <a:lstStyle/>
        <a:p>
          <a:endParaRPr lang="sv-SE"/>
        </a:p>
      </dgm:t>
    </dgm:pt>
    <dgm:pt modelId="{76F5C515-DCBF-4331-9787-3FFFEFA05A62}" type="pres">
      <dgm:prSet presAssocID="{9D3031A9-9A5E-476D-B300-D43DA27FB6D8}" presName="Name21" presStyleCnt="0"/>
      <dgm:spPr/>
    </dgm:pt>
    <dgm:pt modelId="{355CBE4C-FC0B-48D3-A507-E682F70C2757}" type="pres">
      <dgm:prSet presAssocID="{9D3031A9-9A5E-476D-B300-D43DA27FB6D8}" presName="level2Shape" presStyleLbl="node3" presStyleIdx="1" presStyleCnt="11" custScaleX="122824" custScaleY="100526" custLinFactX="90476" custLinFactNeighborX="100000" custLinFactNeighborY="75042"/>
      <dgm:spPr/>
      <dgm:t>
        <a:bodyPr/>
        <a:lstStyle/>
        <a:p>
          <a:endParaRPr lang="sv-SE"/>
        </a:p>
      </dgm:t>
    </dgm:pt>
    <dgm:pt modelId="{DBE87B19-7F02-4794-A6BF-BE9D42D5A454}" type="pres">
      <dgm:prSet presAssocID="{9D3031A9-9A5E-476D-B300-D43DA27FB6D8}" presName="hierChild3" presStyleCnt="0"/>
      <dgm:spPr/>
    </dgm:pt>
    <dgm:pt modelId="{53E15345-7C1A-43E7-BCEA-3FE16A053EDC}" type="pres">
      <dgm:prSet presAssocID="{4C75C74C-597E-412B-94C0-90DD08BF480F}" presName="Name19" presStyleLbl="parChTrans1D3" presStyleIdx="2" presStyleCnt="11"/>
      <dgm:spPr/>
      <dgm:t>
        <a:bodyPr/>
        <a:lstStyle/>
        <a:p>
          <a:endParaRPr lang="sv-SE"/>
        </a:p>
      </dgm:t>
    </dgm:pt>
    <dgm:pt modelId="{943BFED1-9DAC-447A-98B0-D9C5CA612204}" type="pres">
      <dgm:prSet presAssocID="{4DFF96B0-010D-4289-AE4E-9227F184AA6B}" presName="Name21" presStyleCnt="0"/>
      <dgm:spPr/>
    </dgm:pt>
    <dgm:pt modelId="{180E06DA-9451-4E6E-AEF1-49AB52EF7932}" type="pres">
      <dgm:prSet presAssocID="{4DFF96B0-010D-4289-AE4E-9227F184AA6B}" presName="level2Shape" presStyleLbl="node3" presStyleIdx="2" presStyleCnt="11" custScaleX="168377" custScaleY="102653" custLinFactX="68654" custLinFactNeighborX="100000" custLinFactNeighborY="66685"/>
      <dgm:spPr/>
      <dgm:t>
        <a:bodyPr/>
        <a:lstStyle/>
        <a:p>
          <a:endParaRPr lang="sv-SE"/>
        </a:p>
      </dgm:t>
    </dgm:pt>
    <dgm:pt modelId="{6A19D703-D6FB-43F3-90D0-BED9EA319DBA}" type="pres">
      <dgm:prSet presAssocID="{4DFF96B0-010D-4289-AE4E-9227F184AA6B}" presName="hierChild3" presStyleCnt="0"/>
      <dgm:spPr/>
    </dgm:pt>
    <dgm:pt modelId="{725F4606-FF81-4E3C-A357-639D024814C7}" type="pres">
      <dgm:prSet presAssocID="{FFB1F8C1-915F-4071-B9F8-21935CE323AC}" presName="Name19" presStyleLbl="parChTrans1D2" presStyleIdx="1" presStyleCnt="4"/>
      <dgm:spPr/>
      <dgm:t>
        <a:bodyPr/>
        <a:lstStyle/>
        <a:p>
          <a:endParaRPr lang="sv-SE"/>
        </a:p>
      </dgm:t>
    </dgm:pt>
    <dgm:pt modelId="{F02A8426-24D7-4EB9-A951-2F9E4076A246}" type="pres">
      <dgm:prSet presAssocID="{7A83BC49-8934-4244-9857-95B345599E6E}" presName="Name21" presStyleCnt="0"/>
      <dgm:spPr/>
    </dgm:pt>
    <dgm:pt modelId="{58F5FB81-BD6E-4C11-9B88-26A4ADD4A5E1}" type="pres">
      <dgm:prSet presAssocID="{7A83BC49-8934-4244-9857-95B345599E6E}" presName="level2Shape" presStyleLbl="node2" presStyleIdx="1" presStyleCnt="4" custScaleX="193358" custScaleY="103876" custLinFactNeighborX="55415" custLinFactNeighborY="19912"/>
      <dgm:spPr/>
      <dgm:t>
        <a:bodyPr/>
        <a:lstStyle/>
        <a:p>
          <a:endParaRPr lang="sv-SE"/>
        </a:p>
      </dgm:t>
    </dgm:pt>
    <dgm:pt modelId="{77F6D13B-74CD-4437-BCAA-098A5AF7B9BA}" type="pres">
      <dgm:prSet presAssocID="{7A83BC49-8934-4244-9857-95B345599E6E}" presName="hierChild3" presStyleCnt="0"/>
      <dgm:spPr/>
    </dgm:pt>
    <dgm:pt modelId="{634815CB-A33C-4951-BDBE-459FFFBB05D0}" type="pres">
      <dgm:prSet presAssocID="{A075EBB4-6179-4B84-B65E-530AA225271C}" presName="Name19" presStyleLbl="parChTrans1D3" presStyleIdx="3" presStyleCnt="11"/>
      <dgm:spPr/>
      <dgm:t>
        <a:bodyPr/>
        <a:lstStyle/>
        <a:p>
          <a:endParaRPr lang="sv-SE"/>
        </a:p>
      </dgm:t>
    </dgm:pt>
    <dgm:pt modelId="{99F6C46D-E74E-499F-A48C-E6699319AA19}" type="pres">
      <dgm:prSet presAssocID="{A1A541D6-EECC-4257-9A68-BEFBEFF5CC5A}" presName="Name21" presStyleCnt="0"/>
      <dgm:spPr/>
    </dgm:pt>
    <dgm:pt modelId="{FBAF3A42-FE51-4EDE-B6DD-252AB2F80ED1}" type="pres">
      <dgm:prSet presAssocID="{A1A541D6-EECC-4257-9A68-BEFBEFF5CC5A}" presName="level2Shape" presStyleLbl="node3" presStyleIdx="3" presStyleCnt="11" custScaleX="128420" custScaleY="92719" custLinFactX="53854" custLinFactNeighborX="100000" custLinFactNeighborY="71009"/>
      <dgm:spPr/>
      <dgm:t>
        <a:bodyPr/>
        <a:lstStyle/>
        <a:p>
          <a:endParaRPr lang="sv-SE"/>
        </a:p>
      </dgm:t>
    </dgm:pt>
    <dgm:pt modelId="{685AA8E7-ACFC-4152-BE82-817B519D6E69}" type="pres">
      <dgm:prSet presAssocID="{A1A541D6-EECC-4257-9A68-BEFBEFF5CC5A}" presName="hierChild3" presStyleCnt="0"/>
      <dgm:spPr/>
    </dgm:pt>
    <dgm:pt modelId="{D5F1FF03-DCED-4973-B639-8DDDDA5402B9}" type="pres">
      <dgm:prSet presAssocID="{941C1A99-5135-4192-B313-86983C9C3820}" presName="Name19" presStyleLbl="parChTrans1D3" presStyleIdx="4" presStyleCnt="11"/>
      <dgm:spPr/>
      <dgm:t>
        <a:bodyPr/>
        <a:lstStyle/>
        <a:p>
          <a:endParaRPr lang="sv-SE"/>
        </a:p>
      </dgm:t>
    </dgm:pt>
    <dgm:pt modelId="{E2D6DE11-D866-497B-80C9-CECB2935015B}" type="pres">
      <dgm:prSet presAssocID="{4512E4F2-C4EE-42FB-871E-FD2ACAAC3A91}" presName="Name21" presStyleCnt="0"/>
      <dgm:spPr/>
    </dgm:pt>
    <dgm:pt modelId="{DD53667F-1F38-4088-829A-2F128DD27A89}" type="pres">
      <dgm:prSet presAssocID="{4512E4F2-C4EE-42FB-871E-FD2ACAAC3A91}" presName="level2Shape" presStyleLbl="node3" presStyleIdx="4" presStyleCnt="11" custScaleX="98503" custScaleY="89067" custLinFactX="31090" custLinFactNeighborX="100000" custLinFactNeighborY="72835"/>
      <dgm:spPr/>
      <dgm:t>
        <a:bodyPr/>
        <a:lstStyle/>
        <a:p>
          <a:endParaRPr lang="sv-SE"/>
        </a:p>
      </dgm:t>
    </dgm:pt>
    <dgm:pt modelId="{261930F8-C445-4917-B930-73076DB0880A}" type="pres">
      <dgm:prSet presAssocID="{4512E4F2-C4EE-42FB-871E-FD2ACAAC3A91}" presName="hierChild3" presStyleCnt="0"/>
      <dgm:spPr/>
    </dgm:pt>
    <dgm:pt modelId="{9E50752C-E02F-4799-BDEA-53B2217CAE6E}" type="pres">
      <dgm:prSet presAssocID="{2199873A-7D47-40E8-8751-2CC16D2CF794}" presName="Name19" presStyleLbl="parChTrans1D3" presStyleIdx="5" presStyleCnt="11"/>
      <dgm:spPr/>
      <dgm:t>
        <a:bodyPr/>
        <a:lstStyle/>
        <a:p>
          <a:endParaRPr lang="sv-SE"/>
        </a:p>
      </dgm:t>
    </dgm:pt>
    <dgm:pt modelId="{E0C6B1F5-9408-4CB1-95EE-CE3380A20972}" type="pres">
      <dgm:prSet presAssocID="{9BCD15AD-925A-4DB7-9967-0868058165CF}" presName="Name21" presStyleCnt="0"/>
      <dgm:spPr/>
    </dgm:pt>
    <dgm:pt modelId="{A1F2B279-9CC6-488C-9171-A6D3A0ED0D8B}" type="pres">
      <dgm:prSet presAssocID="{9BCD15AD-925A-4DB7-9967-0868058165CF}" presName="level2Shape" presStyleLbl="node3" presStyleIdx="5" presStyleCnt="11" custScaleX="75299" custScaleY="95526" custLinFactX="12595" custLinFactNeighborX="100000" custLinFactNeighborY="68413"/>
      <dgm:spPr/>
      <dgm:t>
        <a:bodyPr/>
        <a:lstStyle/>
        <a:p>
          <a:endParaRPr lang="sv-SE"/>
        </a:p>
      </dgm:t>
    </dgm:pt>
    <dgm:pt modelId="{866A47BC-D470-4CFB-B32D-D47B0C4F5D7B}" type="pres">
      <dgm:prSet presAssocID="{9BCD15AD-925A-4DB7-9967-0868058165CF}" presName="hierChild3" presStyleCnt="0"/>
      <dgm:spPr/>
    </dgm:pt>
    <dgm:pt modelId="{AE08E62E-83EB-4864-8F76-AF50CBB1463F}" type="pres">
      <dgm:prSet presAssocID="{50DFE34A-AE62-4F11-A73D-E2F467100039}" presName="Name19" presStyleLbl="parChTrans1D3" presStyleIdx="6" presStyleCnt="11"/>
      <dgm:spPr/>
      <dgm:t>
        <a:bodyPr/>
        <a:lstStyle/>
        <a:p>
          <a:endParaRPr lang="sv-SE"/>
        </a:p>
      </dgm:t>
    </dgm:pt>
    <dgm:pt modelId="{8812B160-BFF1-4E62-BE14-0FF94B911A76}" type="pres">
      <dgm:prSet presAssocID="{E28FE06C-D853-4A22-AF1B-FB3741F5BB37}" presName="Name21" presStyleCnt="0"/>
      <dgm:spPr/>
    </dgm:pt>
    <dgm:pt modelId="{D5EBCEA9-B7F6-480B-B135-0353BC32EFE9}" type="pres">
      <dgm:prSet presAssocID="{E28FE06C-D853-4A22-AF1B-FB3741F5BB37}" presName="level2Shape" presStyleLbl="node3" presStyleIdx="6" presStyleCnt="11" custScaleY="106338" custLinFactNeighborX="93592" custLinFactNeighborY="63007"/>
      <dgm:spPr/>
      <dgm:t>
        <a:bodyPr/>
        <a:lstStyle/>
        <a:p>
          <a:endParaRPr lang="sv-SE"/>
        </a:p>
      </dgm:t>
    </dgm:pt>
    <dgm:pt modelId="{A4E06892-5A04-4442-8D38-327C2D011CD4}" type="pres">
      <dgm:prSet presAssocID="{E28FE06C-D853-4A22-AF1B-FB3741F5BB37}" presName="hierChild3" presStyleCnt="0"/>
      <dgm:spPr/>
    </dgm:pt>
    <dgm:pt modelId="{74AF5549-B969-4D85-908C-803BA398CA10}" type="pres">
      <dgm:prSet presAssocID="{C3B5A36D-F665-4FCC-90DA-85336B7F3309}" presName="Name19" presStyleLbl="parChTrans1D2" presStyleIdx="2" presStyleCnt="4"/>
      <dgm:spPr/>
      <dgm:t>
        <a:bodyPr/>
        <a:lstStyle/>
        <a:p>
          <a:endParaRPr lang="sv-SE"/>
        </a:p>
      </dgm:t>
    </dgm:pt>
    <dgm:pt modelId="{146B649C-1C90-4669-81EA-78F45487C2FE}" type="pres">
      <dgm:prSet presAssocID="{9788C3E1-9443-42B3-9DFA-0C53D345023C}" presName="Name21" presStyleCnt="0"/>
      <dgm:spPr/>
    </dgm:pt>
    <dgm:pt modelId="{AE14D3DD-3C13-441E-B167-1E50DF994E35}" type="pres">
      <dgm:prSet presAssocID="{9788C3E1-9443-42B3-9DFA-0C53D345023C}" presName="level2Shape" presStyleLbl="node2" presStyleIdx="2" presStyleCnt="4" custScaleX="195302" custScaleY="101335" custLinFactNeighborX="18327" custLinFactNeighborY="18179"/>
      <dgm:spPr/>
      <dgm:t>
        <a:bodyPr/>
        <a:lstStyle/>
        <a:p>
          <a:endParaRPr lang="sv-SE"/>
        </a:p>
      </dgm:t>
    </dgm:pt>
    <dgm:pt modelId="{22BEC3CE-22C0-4418-B554-9CEA1ADF8BC5}" type="pres">
      <dgm:prSet presAssocID="{9788C3E1-9443-42B3-9DFA-0C53D345023C}" presName="hierChild3" presStyleCnt="0"/>
      <dgm:spPr/>
    </dgm:pt>
    <dgm:pt modelId="{1AA8D734-2A4F-4C39-89B3-57B8BBD0245F}" type="pres">
      <dgm:prSet presAssocID="{882384E8-924C-48E4-8F34-F37AD2CC6D62}" presName="Name19" presStyleLbl="parChTrans1D3" presStyleIdx="7" presStyleCnt="11"/>
      <dgm:spPr/>
      <dgm:t>
        <a:bodyPr/>
        <a:lstStyle/>
        <a:p>
          <a:endParaRPr lang="sv-SE"/>
        </a:p>
      </dgm:t>
    </dgm:pt>
    <dgm:pt modelId="{C42EF3F4-7D31-40DF-ADD9-04D6BAACFD5E}" type="pres">
      <dgm:prSet presAssocID="{38D8B06B-DC49-441A-9FF3-E93A13427385}" presName="Name21" presStyleCnt="0"/>
      <dgm:spPr/>
    </dgm:pt>
    <dgm:pt modelId="{E7D892FB-59AB-4E33-8900-A4D095F1B755}" type="pres">
      <dgm:prSet presAssocID="{38D8B06B-DC49-441A-9FF3-E93A13427385}" presName="level2Shape" presStyleLbl="node3" presStyleIdx="7" presStyleCnt="11" custScaleX="159177" custScaleY="105144" custLinFactNeighborX="78823" custLinFactNeighborY="59619"/>
      <dgm:spPr/>
      <dgm:t>
        <a:bodyPr/>
        <a:lstStyle/>
        <a:p>
          <a:endParaRPr lang="sv-SE"/>
        </a:p>
      </dgm:t>
    </dgm:pt>
    <dgm:pt modelId="{D5152847-BB2A-4DF7-9DC7-49E93A812066}" type="pres">
      <dgm:prSet presAssocID="{38D8B06B-DC49-441A-9FF3-E93A13427385}" presName="hierChild3" presStyleCnt="0"/>
      <dgm:spPr/>
    </dgm:pt>
    <dgm:pt modelId="{F0058BE9-57F9-4601-826C-B28D6B43BCE8}" type="pres">
      <dgm:prSet presAssocID="{FC583CC4-D773-4D99-9280-67D4DB46F9ED}" presName="Name19" presStyleLbl="parChTrans1D3" presStyleIdx="8" presStyleCnt="11"/>
      <dgm:spPr/>
      <dgm:t>
        <a:bodyPr/>
        <a:lstStyle/>
        <a:p>
          <a:endParaRPr lang="sv-SE"/>
        </a:p>
      </dgm:t>
    </dgm:pt>
    <dgm:pt modelId="{1E3A0D4D-136C-4134-B07A-64435D094A37}" type="pres">
      <dgm:prSet presAssocID="{ABDAA3BC-D9E6-471E-B613-00628CCA04C3}" presName="Name21" presStyleCnt="0"/>
      <dgm:spPr/>
    </dgm:pt>
    <dgm:pt modelId="{DE4007F8-5CB0-44F6-9975-1A581E7B5467}" type="pres">
      <dgm:prSet presAssocID="{ABDAA3BC-D9E6-471E-B613-00628CCA04C3}" presName="level2Shape" presStyleLbl="node3" presStyleIdx="8" presStyleCnt="11" custScaleX="107615" custScaleY="103795" custLinFactNeighborX="58548" custLinFactNeighborY="60030"/>
      <dgm:spPr/>
      <dgm:t>
        <a:bodyPr/>
        <a:lstStyle/>
        <a:p>
          <a:endParaRPr lang="sv-SE"/>
        </a:p>
      </dgm:t>
    </dgm:pt>
    <dgm:pt modelId="{EAFCFF98-23A4-4FB2-B3A1-009366CD3670}" type="pres">
      <dgm:prSet presAssocID="{ABDAA3BC-D9E6-471E-B613-00628CCA04C3}" presName="hierChild3" presStyleCnt="0"/>
      <dgm:spPr/>
    </dgm:pt>
    <dgm:pt modelId="{08DBD7B7-A721-42DE-82E9-1425C761A6EB}" type="pres">
      <dgm:prSet presAssocID="{826323E8-3131-46FE-9178-ABDBE9813B07}" presName="Name19" presStyleLbl="parChTrans1D3" presStyleIdx="9" presStyleCnt="11"/>
      <dgm:spPr/>
      <dgm:t>
        <a:bodyPr/>
        <a:lstStyle/>
        <a:p>
          <a:endParaRPr lang="sv-SE"/>
        </a:p>
      </dgm:t>
    </dgm:pt>
    <dgm:pt modelId="{05B475A4-15BD-44BD-9A50-DA5ACEAD4F76}" type="pres">
      <dgm:prSet presAssocID="{622ECB21-C931-4EDC-8A5D-A9FE8170E5F6}" presName="Name21" presStyleCnt="0"/>
      <dgm:spPr/>
    </dgm:pt>
    <dgm:pt modelId="{A8C0549B-112C-4BA7-AA18-FD64BB228D13}" type="pres">
      <dgm:prSet presAssocID="{622ECB21-C931-4EDC-8A5D-A9FE8170E5F6}" presName="level2Shape" presStyleLbl="node3" presStyleIdx="9" presStyleCnt="11" custScaleX="84276" custScaleY="93683" custLinFactNeighborX="38661" custLinFactNeighborY="62794"/>
      <dgm:spPr/>
      <dgm:t>
        <a:bodyPr/>
        <a:lstStyle/>
        <a:p>
          <a:endParaRPr lang="sv-SE"/>
        </a:p>
      </dgm:t>
    </dgm:pt>
    <dgm:pt modelId="{505DE9E1-EF01-47A9-BA1A-37724A3EDEC8}" type="pres">
      <dgm:prSet presAssocID="{622ECB21-C931-4EDC-8A5D-A9FE8170E5F6}" presName="hierChild3" presStyleCnt="0"/>
      <dgm:spPr/>
    </dgm:pt>
    <dgm:pt modelId="{61E03F42-68A0-4E58-845C-0E94F045F7CE}" type="pres">
      <dgm:prSet presAssocID="{DA1CE201-3A90-4981-AF8C-0B3AB0F47A12}" presName="Name19" presStyleLbl="parChTrans1D2" presStyleIdx="3" presStyleCnt="4"/>
      <dgm:spPr/>
      <dgm:t>
        <a:bodyPr/>
        <a:lstStyle/>
        <a:p>
          <a:endParaRPr lang="sv-SE"/>
        </a:p>
      </dgm:t>
    </dgm:pt>
    <dgm:pt modelId="{A2B244EC-45A7-419B-BBD7-DE1A34A9B1C5}" type="pres">
      <dgm:prSet presAssocID="{DC5CA7FF-13F9-4C72-9CC6-D3E2B7A39906}" presName="Name21" presStyleCnt="0"/>
      <dgm:spPr/>
    </dgm:pt>
    <dgm:pt modelId="{6CDA8845-56B1-4537-9589-5EF9689A20B5}" type="pres">
      <dgm:prSet presAssocID="{DC5CA7FF-13F9-4C72-9CC6-D3E2B7A39906}" presName="level2Shape" presStyleLbl="node2" presStyleIdx="3" presStyleCnt="4" custScaleX="158574" custScaleY="90647" custLinFactNeighborX="884" custLinFactNeighborY="20690"/>
      <dgm:spPr/>
      <dgm:t>
        <a:bodyPr/>
        <a:lstStyle/>
        <a:p>
          <a:endParaRPr lang="sv-SE"/>
        </a:p>
      </dgm:t>
    </dgm:pt>
    <dgm:pt modelId="{7D8338C5-108A-4439-B768-201BA19FA57D}" type="pres">
      <dgm:prSet presAssocID="{DC5CA7FF-13F9-4C72-9CC6-D3E2B7A39906}" presName="hierChild3" presStyleCnt="0"/>
      <dgm:spPr/>
    </dgm:pt>
    <dgm:pt modelId="{75C6D7BA-0FA7-436A-BF00-01E910131234}" type="pres">
      <dgm:prSet presAssocID="{7CDC7200-BB91-4EE7-A126-085757618C25}" presName="Name19" presStyleLbl="parChTrans1D3" presStyleIdx="10" presStyleCnt="11"/>
      <dgm:spPr/>
      <dgm:t>
        <a:bodyPr/>
        <a:lstStyle/>
        <a:p>
          <a:endParaRPr lang="sv-SE"/>
        </a:p>
      </dgm:t>
    </dgm:pt>
    <dgm:pt modelId="{E8F18E92-C13F-451F-906F-303C8C0117A2}" type="pres">
      <dgm:prSet presAssocID="{50C04E83-C6E6-4B21-8BE5-881745369BA0}" presName="Name21" presStyleCnt="0"/>
      <dgm:spPr/>
    </dgm:pt>
    <dgm:pt modelId="{5499F2B5-2431-4004-8E52-A474E10BE0F5}" type="pres">
      <dgm:prSet presAssocID="{50C04E83-C6E6-4B21-8BE5-881745369BA0}" presName="level2Shape" presStyleLbl="node3" presStyleIdx="10" presStyleCnt="11" custScaleX="108877" custScaleY="97738" custLinFactNeighborX="21492" custLinFactNeighborY="68763"/>
      <dgm:spPr/>
      <dgm:t>
        <a:bodyPr/>
        <a:lstStyle/>
        <a:p>
          <a:endParaRPr lang="sv-SE"/>
        </a:p>
      </dgm:t>
    </dgm:pt>
    <dgm:pt modelId="{322E28BC-2FBF-4072-B21D-AEEC34979319}" type="pres">
      <dgm:prSet presAssocID="{50C04E83-C6E6-4B21-8BE5-881745369BA0}" presName="hierChild3" presStyleCnt="0"/>
      <dgm:spPr/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</dgm:ptLst>
  <dgm:cxnLst>
    <dgm:cxn modelId="{12AD0816-E3A4-41B8-A17B-E36B8DF43348}" type="presOf" srcId="{826323E8-3131-46FE-9178-ABDBE9813B07}" destId="{08DBD7B7-A721-42DE-82E9-1425C761A6EB}" srcOrd="0" destOrd="0" presId="urn:microsoft.com/office/officeart/2005/8/layout/hierarchy6"/>
    <dgm:cxn modelId="{FD621B12-2018-4A00-B5F1-F6E221D01FAD}" srcId="{59FD79FB-AFAC-4E60-926F-167FB5C06BBE}" destId="{7A83BC49-8934-4244-9857-95B345599E6E}" srcOrd="1" destOrd="0" parTransId="{FFB1F8C1-915F-4071-B9F8-21935CE323AC}" sibTransId="{E5299A85-7CC5-4EE9-8F50-00351B0E07BC}"/>
    <dgm:cxn modelId="{65CBC45C-7988-4D06-B4B3-A860D6641D0C}" type="presOf" srcId="{882384E8-924C-48E4-8F34-F37AD2CC6D62}" destId="{1AA8D734-2A4F-4C39-89B3-57B8BBD0245F}" srcOrd="0" destOrd="0" presId="urn:microsoft.com/office/officeart/2005/8/layout/hierarchy6"/>
    <dgm:cxn modelId="{7E16D5DB-3FBC-4517-95D8-A102CEC0612B}" type="presOf" srcId="{38D8B06B-DC49-441A-9FF3-E93A13427385}" destId="{E7D892FB-59AB-4E33-8900-A4D095F1B755}" srcOrd="0" destOrd="0" presId="urn:microsoft.com/office/officeart/2005/8/layout/hierarchy6"/>
    <dgm:cxn modelId="{3FB070BF-1322-46F7-92C6-7185931F23AA}" srcId="{59FD79FB-AFAC-4E60-926F-167FB5C06BBE}" destId="{9788C3E1-9443-42B3-9DFA-0C53D345023C}" srcOrd="2" destOrd="0" parTransId="{C3B5A36D-F665-4FCC-90DA-85336B7F3309}" sibTransId="{E6773066-2EBA-4491-8F18-AA410FCFB7F2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F84548BF-89ED-4BF6-89E6-4D08422F8245}" type="presOf" srcId="{9788C3E1-9443-42B3-9DFA-0C53D345023C}" destId="{AE14D3DD-3C13-441E-B167-1E50DF994E35}" srcOrd="0" destOrd="0" presId="urn:microsoft.com/office/officeart/2005/8/layout/hierarchy6"/>
    <dgm:cxn modelId="{60733492-76E4-4C51-B49B-681F152310C7}" type="presOf" srcId="{4C75C74C-597E-412B-94C0-90DD08BF480F}" destId="{53E15345-7C1A-43E7-BCEA-3FE16A053EDC}" srcOrd="0" destOrd="0" presId="urn:microsoft.com/office/officeart/2005/8/layout/hierarchy6"/>
    <dgm:cxn modelId="{495662CD-8D75-4EA7-8F40-C1BF3F962794}" type="presOf" srcId="{4512E4F2-C4EE-42FB-871E-FD2ACAAC3A91}" destId="{DD53667F-1F38-4088-829A-2F128DD27A89}" srcOrd="0" destOrd="0" presId="urn:microsoft.com/office/officeart/2005/8/layout/hierarchy6"/>
    <dgm:cxn modelId="{C2EC9567-C276-44C1-9C32-FB5D1B18651F}" srcId="{59FD79FB-AFAC-4E60-926F-167FB5C06BBE}" destId="{DC5CA7FF-13F9-4C72-9CC6-D3E2B7A39906}" srcOrd="3" destOrd="0" parTransId="{DA1CE201-3A90-4981-AF8C-0B3AB0F47A12}" sibTransId="{71B3F339-4231-4F94-9BC8-25F23592199C}"/>
    <dgm:cxn modelId="{5ED3963C-FDEA-467B-BBAC-7E553932B7BF}" type="presOf" srcId="{7CDC7200-BB91-4EE7-A126-085757618C25}" destId="{75C6D7BA-0FA7-436A-BF00-01E910131234}" srcOrd="0" destOrd="0" presId="urn:microsoft.com/office/officeart/2005/8/layout/hierarchy6"/>
    <dgm:cxn modelId="{A54B5567-1DD8-4BA0-B61B-37AF310D3401}" type="presOf" srcId="{941C1A99-5135-4192-B313-86983C9C3820}" destId="{D5F1FF03-DCED-4973-B639-8DDDDA5402B9}" srcOrd="0" destOrd="0" presId="urn:microsoft.com/office/officeart/2005/8/layout/hierarchy6"/>
    <dgm:cxn modelId="{8EC47F85-7D18-4581-92FF-F360154C8550}" type="presOf" srcId="{FFB1F8C1-915F-4071-B9F8-21935CE323AC}" destId="{725F4606-FF81-4E3C-A357-639D024814C7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56448B16-DF7D-4210-9DA0-0223DB6037BE}" type="presOf" srcId="{50DFE34A-AE62-4F11-A73D-E2F467100039}" destId="{AE08E62E-83EB-4864-8F76-AF50CBB1463F}" srcOrd="0" destOrd="0" presId="urn:microsoft.com/office/officeart/2005/8/layout/hierarchy6"/>
    <dgm:cxn modelId="{513DD313-F4B4-49A7-86DA-78963AB1B11B}" type="presOf" srcId="{E28FE06C-D853-4A22-AF1B-FB3741F5BB37}" destId="{D5EBCEA9-B7F6-480B-B135-0353BC32EFE9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20494F98-8A17-4BFA-ADFA-90233EC124A5}" srcId="{82B94C50-3830-4E45-A9E5-09241663F045}" destId="{4DFF96B0-010D-4289-AE4E-9227F184AA6B}" srcOrd="2" destOrd="0" parTransId="{4C75C74C-597E-412B-94C0-90DD08BF480F}" sibTransId="{2FF4398B-9E4C-4085-B381-E367B2BE8BD3}"/>
    <dgm:cxn modelId="{E4E928D9-B842-407E-96F5-6134543C24D7}" srcId="{DC5CA7FF-13F9-4C72-9CC6-D3E2B7A39906}" destId="{50C04E83-C6E6-4B21-8BE5-881745369BA0}" srcOrd="0" destOrd="0" parTransId="{7CDC7200-BB91-4EE7-A126-085757618C25}" sibTransId="{3A14DF45-923A-4D4E-A9E7-BDBC91E29F2B}"/>
    <dgm:cxn modelId="{180833E1-36D5-40F4-BD83-847B4C612355}" type="presOf" srcId="{50C04E83-C6E6-4B21-8BE5-881745369BA0}" destId="{5499F2B5-2431-4004-8E52-A474E10BE0F5}" srcOrd="0" destOrd="0" presId="urn:microsoft.com/office/officeart/2005/8/layout/hierarchy6"/>
    <dgm:cxn modelId="{3BD64396-AE33-48CB-A64D-3C6F85E9613E}" srcId="{59FD79FB-AFAC-4E60-926F-167FB5C06BBE}" destId="{82B94C50-3830-4E45-A9E5-09241663F045}" srcOrd="0" destOrd="0" parTransId="{30D3D1B7-EA0C-42F2-B513-7E86F035CF2D}" sibTransId="{CAAD1B42-5167-4A11-8A1F-72D5B3E09F8B}"/>
    <dgm:cxn modelId="{D97628C8-FF5A-449A-8128-FFEED8227386}" type="presOf" srcId="{622ECB21-C931-4EDC-8A5D-A9FE8170E5F6}" destId="{A8C0549B-112C-4BA7-AA18-FD64BB228D13}" srcOrd="0" destOrd="0" presId="urn:microsoft.com/office/officeart/2005/8/layout/hierarchy6"/>
    <dgm:cxn modelId="{AEBF700F-0BBB-4C16-BA95-FBD96E3546E6}" type="presOf" srcId="{9D3031A9-9A5E-476D-B300-D43DA27FB6D8}" destId="{355CBE4C-FC0B-48D3-A507-E682F70C2757}" srcOrd="0" destOrd="0" presId="urn:microsoft.com/office/officeart/2005/8/layout/hierarchy6"/>
    <dgm:cxn modelId="{E37824BC-3F40-4D15-9206-7B702673DE76}" type="presOf" srcId="{2199873A-7D47-40E8-8751-2CC16D2CF794}" destId="{9E50752C-E02F-4799-BDEA-53B2217CAE6E}" srcOrd="0" destOrd="0" presId="urn:microsoft.com/office/officeart/2005/8/layout/hierarchy6"/>
    <dgm:cxn modelId="{61FEC404-EC09-4A1D-AA58-4C245CA14CCC}" type="presOf" srcId="{DA1CE201-3A90-4981-AF8C-0B3AB0F47A12}" destId="{61E03F42-68A0-4E58-845C-0E94F045F7CE}" srcOrd="0" destOrd="0" presId="urn:microsoft.com/office/officeart/2005/8/layout/hierarchy6"/>
    <dgm:cxn modelId="{7EE8FADA-8D94-49D3-8E3A-8F31F70E11FE}" type="presOf" srcId="{A1A541D6-EECC-4257-9A68-BEFBEFF5CC5A}" destId="{FBAF3A42-FE51-4EDE-B6DD-252AB2F80ED1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703ACDE-5B10-4BFA-83A5-8EBE0F8F7FA6}" srcId="{7A83BC49-8934-4244-9857-95B345599E6E}" destId="{A1A541D6-EECC-4257-9A68-BEFBEFF5CC5A}" srcOrd="0" destOrd="0" parTransId="{A075EBB4-6179-4B84-B65E-530AA225271C}" sibTransId="{2B2DA6E7-51D9-465D-9848-F8209C35B078}"/>
    <dgm:cxn modelId="{1BC2C099-3A68-4E0B-8951-12E70881CE5B}" srcId="{7A83BC49-8934-4244-9857-95B345599E6E}" destId="{4512E4F2-C4EE-42FB-871E-FD2ACAAC3A91}" srcOrd="1" destOrd="0" parTransId="{941C1A99-5135-4192-B313-86983C9C3820}" sibTransId="{3A5ADC89-ED8C-4FF9-9A52-D8BD355C1683}"/>
    <dgm:cxn modelId="{F7E564EC-945A-4FF5-AE4B-F0F572129A49}" type="presOf" srcId="{9BCD15AD-925A-4DB7-9967-0868058165CF}" destId="{A1F2B279-9CC6-488C-9171-A6D3A0ED0D8B}" srcOrd="0" destOrd="0" presId="urn:microsoft.com/office/officeart/2005/8/layout/hierarchy6"/>
    <dgm:cxn modelId="{DA1B43E9-1B50-4C94-8FB8-11CCFF2E6FC6}" type="presOf" srcId="{36E69A8C-B6FE-4AAD-A314-02E9B883B5AF}" destId="{628040F3-C602-4F7B-BC06-AF6B0ACEA5E4}" srcOrd="0" destOrd="0" presId="urn:microsoft.com/office/officeart/2005/8/layout/hierarchy6"/>
    <dgm:cxn modelId="{A3CC0B65-B6B4-4610-80DF-273F7CE8FFB1}" type="presOf" srcId="{FC583CC4-D773-4D99-9280-67D4DB46F9ED}" destId="{F0058BE9-57F9-4601-826C-B28D6B43BCE8}" srcOrd="0" destOrd="0" presId="urn:microsoft.com/office/officeart/2005/8/layout/hierarchy6"/>
    <dgm:cxn modelId="{19095B55-A015-4AAA-9DCE-468565789D54}" type="presOf" srcId="{A075EBB4-6179-4B84-B65E-530AA225271C}" destId="{634815CB-A33C-4951-BDBE-459FFFBB05D0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9506B7B4-EF98-4539-AEA2-F4931CF4CA69}" type="presOf" srcId="{C3B5A36D-F665-4FCC-90DA-85336B7F3309}" destId="{74AF5549-B969-4D85-908C-803BA398CA10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E091239E-9664-4967-B18A-06D8F1A0E5FB}" srcId="{9788C3E1-9443-42B3-9DFA-0C53D345023C}" destId="{622ECB21-C931-4EDC-8A5D-A9FE8170E5F6}" srcOrd="2" destOrd="0" parTransId="{826323E8-3131-46FE-9178-ABDBE9813B07}" sibTransId="{6F370025-94B2-4F46-A277-64D5FED1D17F}"/>
    <dgm:cxn modelId="{38CC3D7E-C175-4C63-9A0A-349049A9ACB3}" type="presOf" srcId="{4DFF96B0-010D-4289-AE4E-9227F184AA6B}" destId="{180E06DA-9451-4E6E-AEF1-49AB52EF7932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69DA672E-A8D5-44E4-8967-152209108EF8}" srcId="{7A83BC49-8934-4244-9857-95B345599E6E}" destId="{E28FE06C-D853-4A22-AF1B-FB3741F5BB37}" srcOrd="3" destOrd="0" parTransId="{50DFE34A-AE62-4F11-A73D-E2F467100039}" sibTransId="{70BB16A4-D2BA-4A06-AE8F-192122FB62F9}"/>
    <dgm:cxn modelId="{CD949486-BCA4-4C81-B08A-98F62C55D544}" srcId="{82B94C50-3830-4E45-A9E5-09241663F045}" destId="{9D3031A9-9A5E-476D-B300-D43DA27FB6D8}" srcOrd="1" destOrd="0" parTransId="{36E69A8C-B6FE-4AAD-A314-02E9B883B5AF}" sibTransId="{ECDCF5AD-C9BD-4F34-8AAD-6CF7694CA0F0}"/>
    <dgm:cxn modelId="{BD9012F1-EA39-468A-95A1-873252D115D0}" type="presOf" srcId="{7A83BC49-8934-4244-9857-95B345599E6E}" destId="{58F5FB81-BD6E-4C11-9B88-26A4ADD4A5E1}" srcOrd="0" destOrd="0" presId="urn:microsoft.com/office/officeart/2005/8/layout/hierarchy6"/>
    <dgm:cxn modelId="{2257A43C-81B4-4BA7-B753-C1A58AA8E9E3}" srcId="{9788C3E1-9443-42B3-9DFA-0C53D345023C}" destId="{38D8B06B-DC49-441A-9FF3-E93A13427385}" srcOrd="0" destOrd="0" parTransId="{882384E8-924C-48E4-8F34-F37AD2CC6D62}" sibTransId="{8BE4D830-EDB1-4110-9FD5-D27DD7034ACC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ABCCDC-9B70-4177-93A8-44DD35DBEA2B}" type="presOf" srcId="{DC5CA7FF-13F9-4C72-9CC6-D3E2B7A39906}" destId="{6CDA8845-56B1-4537-9589-5EF9689A20B5}" srcOrd="0" destOrd="0" presId="urn:microsoft.com/office/officeart/2005/8/layout/hierarchy6"/>
    <dgm:cxn modelId="{6FE15253-DF59-4953-B711-5945CA4927BB}" type="presOf" srcId="{ABDAA3BC-D9E6-471E-B613-00628CCA04C3}" destId="{DE4007F8-5CB0-44F6-9975-1A581E7B5467}" srcOrd="0" destOrd="0" presId="urn:microsoft.com/office/officeart/2005/8/layout/hierarchy6"/>
    <dgm:cxn modelId="{E81D1E9B-4465-465A-89C1-9DF84E2C6E03}" srcId="{7A83BC49-8934-4244-9857-95B345599E6E}" destId="{9BCD15AD-925A-4DB7-9967-0868058165CF}" srcOrd="2" destOrd="0" parTransId="{2199873A-7D47-40E8-8751-2CC16D2CF794}" sibTransId="{816C6FA1-C3D3-4E98-9932-42751C468C82}"/>
    <dgm:cxn modelId="{2FF3CFD5-2783-43F9-8284-BB8CD531DEA2}" srcId="{9788C3E1-9443-42B3-9DFA-0C53D345023C}" destId="{ABDAA3BC-D9E6-471E-B613-00628CCA04C3}" srcOrd="1" destOrd="0" parTransId="{FC583CC4-D773-4D99-9280-67D4DB46F9ED}" sibTransId="{4F4FB956-D3C1-414A-81AD-594BE31B950A}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4E820832-B748-45F8-A29E-C81D86D24C30}" type="presParOf" srcId="{B1DBB7D1-C330-418C-952A-BCF03DF8E1D1}" destId="{B2FACF2F-DF05-416E-B6AD-B94C0E6B4084}" srcOrd="0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CD2803A0-E94D-4D52-9A04-D79EE1F3BE8C}" type="presParOf" srcId="{C4E5822D-3E83-4CF3-B145-C19791096F4F}" destId="{B318787C-E59C-410D-8979-59B0D076E9AD}" srcOrd="0" destOrd="0" presId="urn:microsoft.com/office/officeart/2005/8/layout/hierarchy6"/>
    <dgm:cxn modelId="{8F705E25-3630-4135-9D70-59A6B0081FBA}" type="presParOf" srcId="{C4E5822D-3E83-4CF3-B145-C19791096F4F}" destId="{9E3705F8-1BA3-4FEB-8A61-44BF45E1773F}" srcOrd="1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D9187565-F646-4251-9DA7-7B5107673A4D}" type="presParOf" srcId="{5B39A49E-FA1C-4D3C-8F78-7A228DBF8197}" destId="{628040F3-C602-4F7B-BC06-AF6B0ACEA5E4}" srcOrd="2" destOrd="0" presId="urn:microsoft.com/office/officeart/2005/8/layout/hierarchy6"/>
    <dgm:cxn modelId="{E7E6BBF1-4B72-4415-847E-FD1B74B93050}" type="presParOf" srcId="{5B39A49E-FA1C-4D3C-8F78-7A228DBF8197}" destId="{76F5C515-DCBF-4331-9787-3FFFEFA05A62}" srcOrd="3" destOrd="0" presId="urn:microsoft.com/office/officeart/2005/8/layout/hierarchy6"/>
    <dgm:cxn modelId="{8C062769-98F4-421E-80AD-0A68320B5600}" type="presParOf" srcId="{76F5C515-DCBF-4331-9787-3FFFEFA05A62}" destId="{355CBE4C-FC0B-48D3-A507-E682F70C2757}" srcOrd="0" destOrd="0" presId="urn:microsoft.com/office/officeart/2005/8/layout/hierarchy6"/>
    <dgm:cxn modelId="{8CA349BC-12D2-45B5-9E8D-16EE9B2A1A3D}" type="presParOf" srcId="{76F5C515-DCBF-4331-9787-3FFFEFA05A62}" destId="{DBE87B19-7F02-4794-A6BF-BE9D42D5A454}" srcOrd="1" destOrd="0" presId="urn:microsoft.com/office/officeart/2005/8/layout/hierarchy6"/>
    <dgm:cxn modelId="{90241A78-10B2-4F07-87C6-36778A7B1127}" type="presParOf" srcId="{5B39A49E-FA1C-4D3C-8F78-7A228DBF8197}" destId="{53E15345-7C1A-43E7-BCEA-3FE16A053EDC}" srcOrd="4" destOrd="0" presId="urn:microsoft.com/office/officeart/2005/8/layout/hierarchy6"/>
    <dgm:cxn modelId="{B76A3EB2-0078-4D0D-BA1D-AC0468BB593D}" type="presParOf" srcId="{5B39A49E-FA1C-4D3C-8F78-7A228DBF8197}" destId="{943BFED1-9DAC-447A-98B0-D9C5CA612204}" srcOrd="5" destOrd="0" presId="urn:microsoft.com/office/officeart/2005/8/layout/hierarchy6"/>
    <dgm:cxn modelId="{7EFDA313-1584-46E4-A632-DF10CE1FA92D}" type="presParOf" srcId="{943BFED1-9DAC-447A-98B0-D9C5CA612204}" destId="{180E06DA-9451-4E6E-AEF1-49AB52EF7932}" srcOrd="0" destOrd="0" presId="urn:microsoft.com/office/officeart/2005/8/layout/hierarchy6"/>
    <dgm:cxn modelId="{355BD7EE-0B63-4B60-9CAF-79448A4F2C36}" type="presParOf" srcId="{943BFED1-9DAC-447A-98B0-D9C5CA612204}" destId="{6A19D703-D6FB-43F3-90D0-BED9EA319DBA}" srcOrd="1" destOrd="0" presId="urn:microsoft.com/office/officeart/2005/8/layout/hierarchy6"/>
    <dgm:cxn modelId="{C92BCBFA-1B20-409E-81A3-287E7DBCBCFD}" type="presParOf" srcId="{C4E5822D-3E83-4CF3-B145-C19791096F4F}" destId="{725F4606-FF81-4E3C-A357-639D024814C7}" srcOrd="2" destOrd="0" presId="urn:microsoft.com/office/officeart/2005/8/layout/hierarchy6"/>
    <dgm:cxn modelId="{3DE70EF5-980B-4619-AEC0-7546ACEBE093}" type="presParOf" srcId="{C4E5822D-3E83-4CF3-B145-C19791096F4F}" destId="{F02A8426-24D7-4EB9-A951-2F9E4076A246}" srcOrd="3" destOrd="0" presId="urn:microsoft.com/office/officeart/2005/8/layout/hierarchy6"/>
    <dgm:cxn modelId="{CD0F02E7-EAAA-41B9-833D-871BC7893954}" type="presParOf" srcId="{F02A8426-24D7-4EB9-A951-2F9E4076A246}" destId="{58F5FB81-BD6E-4C11-9B88-26A4ADD4A5E1}" srcOrd="0" destOrd="0" presId="urn:microsoft.com/office/officeart/2005/8/layout/hierarchy6"/>
    <dgm:cxn modelId="{904EBB63-177A-484F-B297-9CA2269A86AF}" type="presParOf" srcId="{F02A8426-24D7-4EB9-A951-2F9E4076A246}" destId="{77F6D13B-74CD-4437-BCAA-098A5AF7B9BA}" srcOrd="1" destOrd="0" presId="urn:microsoft.com/office/officeart/2005/8/layout/hierarchy6"/>
    <dgm:cxn modelId="{5B263E04-CB5A-4C7A-B703-CCEB411448D2}" type="presParOf" srcId="{77F6D13B-74CD-4437-BCAA-098A5AF7B9BA}" destId="{634815CB-A33C-4951-BDBE-459FFFBB05D0}" srcOrd="0" destOrd="0" presId="urn:microsoft.com/office/officeart/2005/8/layout/hierarchy6"/>
    <dgm:cxn modelId="{6A767F8B-86FB-486D-9523-73E952A100EC}" type="presParOf" srcId="{77F6D13B-74CD-4437-BCAA-098A5AF7B9BA}" destId="{99F6C46D-E74E-499F-A48C-E6699319AA19}" srcOrd="1" destOrd="0" presId="urn:microsoft.com/office/officeart/2005/8/layout/hierarchy6"/>
    <dgm:cxn modelId="{0E44E520-8861-4A4C-9DE8-5414B93A4200}" type="presParOf" srcId="{99F6C46D-E74E-499F-A48C-E6699319AA19}" destId="{FBAF3A42-FE51-4EDE-B6DD-252AB2F80ED1}" srcOrd="0" destOrd="0" presId="urn:microsoft.com/office/officeart/2005/8/layout/hierarchy6"/>
    <dgm:cxn modelId="{94E89938-97C9-4016-91E5-156CD779D9A3}" type="presParOf" srcId="{99F6C46D-E74E-499F-A48C-E6699319AA19}" destId="{685AA8E7-ACFC-4152-BE82-817B519D6E69}" srcOrd="1" destOrd="0" presId="urn:microsoft.com/office/officeart/2005/8/layout/hierarchy6"/>
    <dgm:cxn modelId="{A0A066B8-A6EE-4DE9-9AB3-9FB70E88D05E}" type="presParOf" srcId="{77F6D13B-74CD-4437-BCAA-098A5AF7B9BA}" destId="{D5F1FF03-DCED-4973-B639-8DDDDA5402B9}" srcOrd="2" destOrd="0" presId="urn:microsoft.com/office/officeart/2005/8/layout/hierarchy6"/>
    <dgm:cxn modelId="{B8EB8A8B-1B5F-4521-B07E-422356415575}" type="presParOf" srcId="{77F6D13B-74CD-4437-BCAA-098A5AF7B9BA}" destId="{E2D6DE11-D866-497B-80C9-CECB2935015B}" srcOrd="3" destOrd="0" presId="urn:microsoft.com/office/officeart/2005/8/layout/hierarchy6"/>
    <dgm:cxn modelId="{CF61EBBC-C3D3-419B-837B-3444B15D8B7D}" type="presParOf" srcId="{E2D6DE11-D866-497B-80C9-CECB2935015B}" destId="{DD53667F-1F38-4088-829A-2F128DD27A89}" srcOrd="0" destOrd="0" presId="urn:microsoft.com/office/officeart/2005/8/layout/hierarchy6"/>
    <dgm:cxn modelId="{F2A1E995-1B2E-412A-8080-F0D9F288AE0D}" type="presParOf" srcId="{E2D6DE11-D866-497B-80C9-CECB2935015B}" destId="{261930F8-C445-4917-B930-73076DB0880A}" srcOrd="1" destOrd="0" presId="urn:microsoft.com/office/officeart/2005/8/layout/hierarchy6"/>
    <dgm:cxn modelId="{4C44DEE1-3D7C-481A-8ECB-0627B45ED98F}" type="presParOf" srcId="{77F6D13B-74CD-4437-BCAA-098A5AF7B9BA}" destId="{9E50752C-E02F-4799-BDEA-53B2217CAE6E}" srcOrd="4" destOrd="0" presId="urn:microsoft.com/office/officeart/2005/8/layout/hierarchy6"/>
    <dgm:cxn modelId="{DE697B3F-D5FD-4778-BA93-89A7E1D9AB3F}" type="presParOf" srcId="{77F6D13B-74CD-4437-BCAA-098A5AF7B9BA}" destId="{E0C6B1F5-9408-4CB1-95EE-CE3380A20972}" srcOrd="5" destOrd="0" presId="urn:microsoft.com/office/officeart/2005/8/layout/hierarchy6"/>
    <dgm:cxn modelId="{7CF72A24-D6EA-4CAB-9FA5-2622B964394B}" type="presParOf" srcId="{E0C6B1F5-9408-4CB1-95EE-CE3380A20972}" destId="{A1F2B279-9CC6-488C-9171-A6D3A0ED0D8B}" srcOrd="0" destOrd="0" presId="urn:microsoft.com/office/officeart/2005/8/layout/hierarchy6"/>
    <dgm:cxn modelId="{DDF46950-D2B5-48BD-855F-4798806CA69F}" type="presParOf" srcId="{E0C6B1F5-9408-4CB1-95EE-CE3380A20972}" destId="{866A47BC-D470-4CFB-B32D-D47B0C4F5D7B}" srcOrd="1" destOrd="0" presId="urn:microsoft.com/office/officeart/2005/8/layout/hierarchy6"/>
    <dgm:cxn modelId="{7E033EDA-3DDC-4E09-9887-9D48A0D24959}" type="presParOf" srcId="{77F6D13B-74CD-4437-BCAA-098A5AF7B9BA}" destId="{AE08E62E-83EB-4864-8F76-AF50CBB1463F}" srcOrd="6" destOrd="0" presId="urn:microsoft.com/office/officeart/2005/8/layout/hierarchy6"/>
    <dgm:cxn modelId="{3D5C5683-85BB-4AC8-8321-0480C55BE967}" type="presParOf" srcId="{77F6D13B-74CD-4437-BCAA-098A5AF7B9BA}" destId="{8812B160-BFF1-4E62-BE14-0FF94B911A76}" srcOrd="7" destOrd="0" presId="urn:microsoft.com/office/officeart/2005/8/layout/hierarchy6"/>
    <dgm:cxn modelId="{BC9B78A4-AD7C-4788-85E7-A1D2F1A62305}" type="presParOf" srcId="{8812B160-BFF1-4E62-BE14-0FF94B911A76}" destId="{D5EBCEA9-B7F6-480B-B135-0353BC32EFE9}" srcOrd="0" destOrd="0" presId="urn:microsoft.com/office/officeart/2005/8/layout/hierarchy6"/>
    <dgm:cxn modelId="{0EEE03EE-6206-4630-AAF2-7BAE81FADAB1}" type="presParOf" srcId="{8812B160-BFF1-4E62-BE14-0FF94B911A76}" destId="{A4E06892-5A04-4442-8D38-327C2D011CD4}" srcOrd="1" destOrd="0" presId="urn:microsoft.com/office/officeart/2005/8/layout/hierarchy6"/>
    <dgm:cxn modelId="{E15DFD29-AA58-4BBA-B559-4512ED75A031}" type="presParOf" srcId="{C4E5822D-3E83-4CF3-B145-C19791096F4F}" destId="{74AF5549-B969-4D85-908C-803BA398CA10}" srcOrd="4" destOrd="0" presId="urn:microsoft.com/office/officeart/2005/8/layout/hierarchy6"/>
    <dgm:cxn modelId="{B6BD9CF5-D49C-45E3-82D1-BD83D416A2EF}" type="presParOf" srcId="{C4E5822D-3E83-4CF3-B145-C19791096F4F}" destId="{146B649C-1C90-4669-81EA-78F45487C2FE}" srcOrd="5" destOrd="0" presId="urn:microsoft.com/office/officeart/2005/8/layout/hierarchy6"/>
    <dgm:cxn modelId="{BCEBD4BF-F494-4595-A19A-1DF59E055439}" type="presParOf" srcId="{146B649C-1C90-4669-81EA-78F45487C2FE}" destId="{AE14D3DD-3C13-441E-B167-1E50DF994E35}" srcOrd="0" destOrd="0" presId="urn:microsoft.com/office/officeart/2005/8/layout/hierarchy6"/>
    <dgm:cxn modelId="{3C239C41-4FC9-4B50-AF76-A661EF2E64AD}" type="presParOf" srcId="{146B649C-1C90-4669-81EA-78F45487C2FE}" destId="{22BEC3CE-22C0-4418-B554-9CEA1ADF8BC5}" srcOrd="1" destOrd="0" presId="urn:microsoft.com/office/officeart/2005/8/layout/hierarchy6"/>
    <dgm:cxn modelId="{72C51BBA-80E2-4C05-862B-9C1345480D60}" type="presParOf" srcId="{22BEC3CE-22C0-4418-B554-9CEA1ADF8BC5}" destId="{1AA8D734-2A4F-4C39-89B3-57B8BBD0245F}" srcOrd="0" destOrd="0" presId="urn:microsoft.com/office/officeart/2005/8/layout/hierarchy6"/>
    <dgm:cxn modelId="{0EF36FF1-3ABB-4C86-9ECC-EE9B6533A6AB}" type="presParOf" srcId="{22BEC3CE-22C0-4418-B554-9CEA1ADF8BC5}" destId="{C42EF3F4-7D31-40DF-ADD9-04D6BAACFD5E}" srcOrd="1" destOrd="0" presId="urn:microsoft.com/office/officeart/2005/8/layout/hierarchy6"/>
    <dgm:cxn modelId="{3B624BFE-C85C-46CE-9C4B-2A9A629F4B0A}" type="presParOf" srcId="{C42EF3F4-7D31-40DF-ADD9-04D6BAACFD5E}" destId="{E7D892FB-59AB-4E33-8900-A4D095F1B755}" srcOrd="0" destOrd="0" presId="urn:microsoft.com/office/officeart/2005/8/layout/hierarchy6"/>
    <dgm:cxn modelId="{3B142636-4BE2-4E6D-AD74-8DC98EB1A874}" type="presParOf" srcId="{C42EF3F4-7D31-40DF-ADD9-04D6BAACFD5E}" destId="{D5152847-BB2A-4DF7-9DC7-49E93A812066}" srcOrd="1" destOrd="0" presId="urn:microsoft.com/office/officeart/2005/8/layout/hierarchy6"/>
    <dgm:cxn modelId="{32149D6D-CD0E-4885-8169-92451FF33756}" type="presParOf" srcId="{22BEC3CE-22C0-4418-B554-9CEA1ADF8BC5}" destId="{F0058BE9-57F9-4601-826C-B28D6B43BCE8}" srcOrd="2" destOrd="0" presId="urn:microsoft.com/office/officeart/2005/8/layout/hierarchy6"/>
    <dgm:cxn modelId="{80A69B29-2C3B-47E1-A770-F3E21654F024}" type="presParOf" srcId="{22BEC3CE-22C0-4418-B554-9CEA1ADF8BC5}" destId="{1E3A0D4D-136C-4134-B07A-64435D094A37}" srcOrd="3" destOrd="0" presId="urn:microsoft.com/office/officeart/2005/8/layout/hierarchy6"/>
    <dgm:cxn modelId="{DE263603-5A4F-4A51-AFBE-99A7AD226B6B}" type="presParOf" srcId="{1E3A0D4D-136C-4134-B07A-64435D094A37}" destId="{DE4007F8-5CB0-44F6-9975-1A581E7B5467}" srcOrd="0" destOrd="0" presId="urn:microsoft.com/office/officeart/2005/8/layout/hierarchy6"/>
    <dgm:cxn modelId="{9166C331-F1C0-440D-B09A-E8A4877CBB23}" type="presParOf" srcId="{1E3A0D4D-136C-4134-B07A-64435D094A37}" destId="{EAFCFF98-23A4-4FB2-B3A1-009366CD3670}" srcOrd="1" destOrd="0" presId="urn:microsoft.com/office/officeart/2005/8/layout/hierarchy6"/>
    <dgm:cxn modelId="{183FFE75-A783-4D6F-8A13-EFC41550B2D9}" type="presParOf" srcId="{22BEC3CE-22C0-4418-B554-9CEA1ADF8BC5}" destId="{08DBD7B7-A721-42DE-82E9-1425C761A6EB}" srcOrd="4" destOrd="0" presId="urn:microsoft.com/office/officeart/2005/8/layout/hierarchy6"/>
    <dgm:cxn modelId="{34F88E15-FAAD-4A44-BA63-D7F017822D4E}" type="presParOf" srcId="{22BEC3CE-22C0-4418-B554-9CEA1ADF8BC5}" destId="{05B475A4-15BD-44BD-9A50-DA5ACEAD4F76}" srcOrd="5" destOrd="0" presId="urn:microsoft.com/office/officeart/2005/8/layout/hierarchy6"/>
    <dgm:cxn modelId="{4F99D9D7-B5BC-4974-BFFF-EFF422691A33}" type="presParOf" srcId="{05B475A4-15BD-44BD-9A50-DA5ACEAD4F76}" destId="{A8C0549B-112C-4BA7-AA18-FD64BB228D13}" srcOrd="0" destOrd="0" presId="urn:microsoft.com/office/officeart/2005/8/layout/hierarchy6"/>
    <dgm:cxn modelId="{47537D5A-1C9A-40D0-9341-E779E93737D1}" type="presParOf" srcId="{05B475A4-15BD-44BD-9A50-DA5ACEAD4F76}" destId="{505DE9E1-EF01-47A9-BA1A-37724A3EDEC8}" srcOrd="1" destOrd="0" presId="urn:microsoft.com/office/officeart/2005/8/layout/hierarchy6"/>
    <dgm:cxn modelId="{4B353E25-BF40-493D-962B-74FCB1C601D1}" type="presParOf" srcId="{C4E5822D-3E83-4CF3-B145-C19791096F4F}" destId="{61E03F42-68A0-4E58-845C-0E94F045F7CE}" srcOrd="6" destOrd="0" presId="urn:microsoft.com/office/officeart/2005/8/layout/hierarchy6"/>
    <dgm:cxn modelId="{80DB2102-5844-4EED-A7C3-A9B6EBB31DE0}" type="presParOf" srcId="{C4E5822D-3E83-4CF3-B145-C19791096F4F}" destId="{A2B244EC-45A7-419B-BBD7-DE1A34A9B1C5}" srcOrd="7" destOrd="0" presId="urn:microsoft.com/office/officeart/2005/8/layout/hierarchy6"/>
    <dgm:cxn modelId="{2C504A7B-2FA5-455C-B22A-F552E63BA786}" type="presParOf" srcId="{A2B244EC-45A7-419B-BBD7-DE1A34A9B1C5}" destId="{6CDA8845-56B1-4537-9589-5EF9689A20B5}" srcOrd="0" destOrd="0" presId="urn:microsoft.com/office/officeart/2005/8/layout/hierarchy6"/>
    <dgm:cxn modelId="{E8D400AD-9626-4CF1-BD1D-B39A0827B6B2}" type="presParOf" srcId="{A2B244EC-45A7-419B-BBD7-DE1A34A9B1C5}" destId="{7D8338C5-108A-4439-B768-201BA19FA57D}" srcOrd="1" destOrd="0" presId="urn:microsoft.com/office/officeart/2005/8/layout/hierarchy6"/>
    <dgm:cxn modelId="{12DDE90A-B11D-4111-81E0-5EBC630AD10E}" type="presParOf" srcId="{7D8338C5-108A-4439-B768-201BA19FA57D}" destId="{75C6D7BA-0FA7-436A-BF00-01E910131234}" srcOrd="0" destOrd="0" presId="urn:microsoft.com/office/officeart/2005/8/layout/hierarchy6"/>
    <dgm:cxn modelId="{2E7A3B18-2A64-4C29-B8FE-A14DAA67B3E0}" type="presParOf" srcId="{7D8338C5-108A-4439-B768-201BA19FA57D}" destId="{E8F18E92-C13F-451F-906F-303C8C0117A2}" srcOrd="1" destOrd="0" presId="urn:microsoft.com/office/officeart/2005/8/layout/hierarchy6"/>
    <dgm:cxn modelId="{F81E5EF5-4707-4F43-9E6A-830BA16AA3F5}" type="presParOf" srcId="{E8F18E92-C13F-451F-906F-303C8C0117A2}" destId="{5499F2B5-2431-4004-8E52-A474E10BE0F5}" srcOrd="0" destOrd="0" presId="urn:microsoft.com/office/officeart/2005/8/layout/hierarchy6"/>
    <dgm:cxn modelId="{EDC80996-C450-4A4C-ADB0-0B9143752184}" type="presParOf" srcId="{E8F18E92-C13F-451F-906F-303C8C0117A2}" destId="{322E28BC-2FBF-4072-B21D-AEEC34979319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T2. Trygghet och säkerhet</a:t>
          </a:r>
          <a:endParaRPr lang="sv-SE" sz="12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Utsatthet för brott</a:t>
          </a:r>
          <a:endParaRPr lang="sv-SE" sz="12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Våldsbrott</a:t>
          </a:r>
          <a:endParaRPr lang="sv-SE" sz="12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9464DE21-EAA6-4D62-896C-4BAD3C26910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err="1" smtClean="0"/>
            <a:t>Egendoms-brott</a:t>
          </a:r>
          <a:endParaRPr lang="sv-SE" sz="1200" dirty="0"/>
        </a:p>
      </dgm:t>
    </dgm:pt>
    <dgm:pt modelId="{C7AF73B7-6C09-4C1B-AC55-2CA4A3FE1C56}" type="parTrans" cxnId="{053BFACE-F3A9-4276-AC01-C16F5906BBF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1743B326-B71B-4A12-B97A-710FE684FC5D}" type="sibTrans" cxnId="{053BFACE-F3A9-4276-AC01-C16F5906BBFC}">
      <dgm:prSet/>
      <dgm:spPr/>
      <dgm:t>
        <a:bodyPr/>
        <a:lstStyle/>
        <a:p>
          <a:endParaRPr lang="sv-SE"/>
        </a:p>
      </dgm:t>
    </dgm:pt>
    <dgm:pt modelId="{A9D6EBD2-8A0E-40D7-9BE1-F26A4162C16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Olycks- och skaderisk</a:t>
          </a:r>
          <a:endParaRPr lang="sv-SE" sz="1200" dirty="0"/>
        </a:p>
      </dgm:t>
    </dgm:pt>
    <dgm:pt modelId="{5F6A2248-E4B4-4E7B-B237-876EA2FAF614}" type="parTrans" cxnId="{66315C00-16CE-4811-BB12-B6757D6B17D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AB68206B-4ADB-4228-AA96-3D887C09432A}" type="sibTrans" cxnId="{66315C00-16CE-4811-BB12-B6757D6B17DA}">
      <dgm:prSet/>
      <dgm:spPr/>
      <dgm:t>
        <a:bodyPr/>
        <a:lstStyle/>
        <a:p>
          <a:endParaRPr lang="sv-SE"/>
        </a:p>
      </dgm:t>
    </dgm:pt>
    <dgm:pt modelId="{C36243AE-758E-4799-8FEB-A6348558189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Trafikolyckor</a:t>
          </a:r>
          <a:endParaRPr lang="sv-SE" sz="1200" dirty="0"/>
        </a:p>
      </dgm:t>
    </dgm:pt>
    <dgm:pt modelId="{FFC07F44-0F45-409C-920D-D86BF9F04F8D}" type="parTrans" cxnId="{1265AEE8-DECC-4DFF-8615-7E1B4EC060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7D4CCBF-3432-4505-A50C-A998449538CA}" type="sibTrans" cxnId="{1265AEE8-DECC-4DFF-8615-7E1B4EC06058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79054105-EBF4-49BE-B494-E4F5D01439F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Samhälls- och naturkatastrofer</a:t>
          </a:r>
          <a:endParaRPr lang="sv-SE" sz="1200" dirty="0"/>
        </a:p>
      </dgm:t>
    </dgm:pt>
    <dgm:pt modelId="{1217A208-E6D1-4413-9B18-6C7B6894133F}" type="parTrans" cxnId="{D5BF2931-4DB5-4F02-9D6A-B9A48503C73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3CC17D11-BD63-4DA9-8FB8-0C97EEAFCA91}" type="sibTrans" cxnId="{D5BF2931-4DB5-4F02-9D6A-B9A48503C733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200" dirty="0" smtClean="0"/>
            <a:t>Upplevd trygghet</a:t>
          </a:r>
          <a:endParaRPr lang="sv-SE" sz="12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223F477B-B6F9-40FE-AD16-C7CFCDF041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Skador</a:t>
          </a:r>
          <a:endParaRPr lang="sv-SE" sz="1200" dirty="0"/>
        </a:p>
      </dgm:t>
    </dgm:pt>
    <dgm:pt modelId="{D8A31B1C-50C1-43B2-9C97-48CC196BA6FA}" type="parTrans" cxnId="{CFF9302C-E182-4C4C-97BC-68817B06CC6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01554DB-A8AE-4D38-BEF4-663E3866E5C0}" type="sibTrans" cxnId="{CFF9302C-E182-4C4C-97BC-68817B06CC60}">
      <dgm:prSet/>
      <dgm:spPr/>
      <dgm:t>
        <a:bodyPr/>
        <a:lstStyle/>
        <a:p>
          <a:endParaRPr lang="sv-SE"/>
        </a:p>
      </dgm:t>
    </dgm:pt>
    <dgm:pt modelId="{4AEF3EFE-E003-490E-A0CF-775BF83591A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MRSA</a:t>
          </a:r>
          <a:endParaRPr lang="sv-SE" sz="1200" dirty="0"/>
        </a:p>
      </dgm:t>
    </dgm:pt>
    <dgm:pt modelId="{EB1BFA45-E743-4D24-9CE1-27F11D2FE3D5}" type="parTrans" cxnId="{02CC3DE8-B2B1-4A54-8DE0-FB17CBD5DC7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71154B36-0B5B-4E2D-A607-C27DAA53245A}" type="sibTrans" cxnId="{02CC3DE8-B2B1-4A54-8DE0-FB17CBD5DC7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200" dirty="0" smtClean="0"/>
            <a:t>Känner trygghet</a:t>
          </a:r>
          <a:endParaRPr lang="sv-SE" sz="12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4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4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6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6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7046636F-5EE0-4D2E-BC95-DB41F5E33C13}" type="pres">
      <dgm:prSet presAssocID="{C7AF73B7-6C09-4C1B-AC55-2CA4A3FE1C56}" presName="Name19" presStyleLbl="parChTrans1D3" presStyleIdx="1" presStyleCnt="6"/>
      <dgm:spPr/>
      <dgm:t>
        <a:bodyPr/>
        <a:lstStyle/>
        <a:p>
          <a:endParaRPr lang="sv-SE"/>
        </a:p>
      </dgm:t>
    </dgm:pt>
    <dgm:pt modelId="{9AF17D10-F2F0-4920-8DF6-B97F3FD6B7A5}" type="pres">
      <dgm:prSet presAssocID="{9464DE21-EAA6-4D62-896C-4BAD3C269109}" presName="Name21" presStyleCnt="0"/>
      <dgm:spPr/>
      <dgm:t>
        <a:bodyPr/>
        <a:lstStyle/>
        <a:p>
          <a:endParaRPr lang="sv-SE"/>
        </a:p>
      </dgm:t>
    </dgm:pt>
    <dgm:pt modelId="{A29EAD99-1B21-4831-84C7-194010344BA1}" type="pres">
      <dgm:prSet presAssocID="{9464DE21-EAA6-4D62-896C-4BAD3C269109}" presName="level2Shape" presStyleLbl="node3" presStyleIdx="1" presStyleCnt="6"/>
      <dgm:spPr/>
      <dgm:t>
        <a:bodyPr/>
        <a:lstStyle/>
        <a:p>
          <a:endParaRPr lang="sv-SE"/>
        </a:p>
      </dgm:t>
    </dgm:pt>
    <dgm:pt modelId="{B5940776-84F1-475B-BB77-4268FE8E7C60}" type="pres">
      <dgm:prSet presAssocID="{9464DE21-EAA6-4D62-896C-4BAD3C269109}" presName="hierChild3" presStyleCnt="0"/>
      <dgm:spPr/>
      <dgm:t>
        <a:bodyPr/>
        <a:lstStyle/>
        <a:p>
          <a:endParaRPr lang="sv-SE"/>
        </a:p>
      </dgm:t>
    </dgm:pt>
    <dgm:pt modelId="{5761BC35-9292-434F-9705-D1FE2671FEAF}" type="pres">
      <dgm:prSet presAssocID="{5F6A2248-E4B4-4E7B-B237-876EA2FAF614}" presName="Name19" presStyleLbl="parChTrans1D2" presStyleIdx="1" presStyleCnt="4"/>
      <dgm:spPr/>
      <dgm:t>
        <a:bodyPr/>
        <a:lstStyle/>
        <a:p>
          <a:endParaRPr lang="sv-SE"/>
        </a:p>
      </dgm:t>
    </dgm:pt>
    <dgm:pt modelId="{34F75974-DAED-4209-A670-0291BE263855}" type="pres">
      <dgm:prSet presAssocID="{A9D6EBD2-8A0E-40D7-9BE1-F26A4162C164}" presName="Name21" presStyleCnt="0"/>
      <dgm:spPr/>
      <dgm:t>
        <a:bodyPr/>
        <a:lstStyle/>
        <a:p>
          <a:endParaRPr lang="sv-SE"/>
        </a:p>
      </dgm:t>
    </dgm:pt>
    <dgm:pt modelId="{4D11C606-1F01-4FAF-83E5-A5B3F1F2862D}" type="pres">
      <dgm:prSet presAssocID="{A9D6EBD2-8A0E-40D7-9BE1-F26A4162C164}" presName="level2Shape" presStyleLbl="node2" presStyleIdx="1" presStyleCnt="4"/>
      <dgm:spPr/>
      <dgm:t>
        <a:bodyPr/>
        <a:lstStyle/>
        <a:p>
          <a:endParaRPr lang="sv-SE"/>
        </a:p>
      </dgm:t>
    </dgm:pt>
    <dgm:pt modelId="{7999C095-9B0A-4FE4-AF10-EE4863114512}" type="pres">
      <dgm:prSet presAssocID="{A9D6EBD2-8A0E-40D7-9BE1-F26A4162C164}" presName="hierChild3" presStyleCnt="0"/>
      <dgm:spPr/>
      <dgm:t>
        <a:bodyPr/>
        <a:lstStyle/>
        <a:p>
          <a:endParaRPr lang="sv-SE"/>
        </a:p>
      </dgm:t>
    </dgm:pt>
    <dgm:pt modelId="{4D3F840A-B455-4C9A-8410-6E16D84D1C86}" type="pres">
      <dgm:prSet presAssocID="{FFC07F44-0F45-409C-920D-D86BF9F04F8D}" presName="Name19" presStyleLbl="parChTrans1D3" presStyleIdx="2" presStyleCnt="6"/>
      <dgm:spPr/>
      <dgm:t>
        <a:bodyPr/>
        <a:lstStyle/>
        <a:p>
          <a:endParaRPr lang="sv-SE"/>
        </a:p>
      </dgm:t>
    </dgm:pt>
    <dgm:pt modelId="{A7FA054B-D4C5-4EC6-B509-0097E9C61156}" type="pres">
      <dgm:prSet presAssocID="{C36243AE-758E-4799-8FEB-A6348558189E}" presName="Name21" presStyleCnt="0"/>
      <dgm:spPr/>
      <dgm:t>
        <a:bodyPr/>
        <a:lstStyle/>
        <a:p>
          <a:endParaRPr lang="sv-SE"/>
        </a:p>
      </dgm:t>
    </dgm:pt>
    <dgm:pt modelId="{A771031B-35BD-44B8-AFD0-8E008D0EAED8}" type="pres">
      <dgm:prSet presAssocID="{C36243AE-758E-4799-8FEB-A6348558189E}" presName="level2Shape" presStyleLbl="node3" presStyleIdx="2" presStyleCnt="6"/>
      <dgm:spPr/>
      <dgm:t>
        <a:bodyPr/>
        <a:lstStyle/>
        <a:p>
          <a:endParaRPr lang="sv-SE"/>
        </a:p>
      </dgm:t>
    </dgm:pt>
    <dgm:pt modelId="{9BE306AA-F356-4F48-8026-48C528979398}" type="pres">
      <dgm:prSet presAssocID="{C36243AE-758E-4799-8FEB-A6348558189E}" presName="hierChild3" presStyleCnt="0"/>
      <dgm:spPr/>
      <dgm:t>
        <a:bodyPr/>
        <a:lstStyle/>
        <a:p>
          <a:endParaRPr lang="sv-SE"/>
        </a:p>
      </dgm:t>
    </dgm:pt>
    <dgm:pt modelId="{60A7A7EC-6B00-4E25-8722-D4B11C3124BD}" type="pres">
      <dgm:prSet presAssocID="{D8A31B1C-50C1-43B2-9C97-48CC196BA6FA}" presName="Name19" presStyleLbl="parChTrans1D3" presStyleIdx="3" presStyleCnt="6"/>
      <dgm:spPr/>
      <dgm:t>
        <a:bodyPr/>
        <a:lstStyle/>
        <a:p>
          <a:endParaRPr lang="sv-SE"/>
        </a:p>
      </dgm:t>
    </dgm:pt>
    <dgm:pt modelId="{53DB82CD-CA13-494B-A0FB-9AED0D57EE0B}" type="pres">
      <dgm:prSet presAssocID="{223F477B-B6F9-40FE-AD16-C7CFCDF0418F}" presName="Name21" presStyleCnt="0"/>
      <dgm:spPr/>
      <dgm:t>
        <a:bodyPr/>
        <a:lstStyle/>
        <a:p>
          <a:endParaRPr lang="sv-SE"/>
        </a:p>
      </dgm:t>
    </dgm:pt>
    <dgm:pt modelId="{78A7365B-51AE-4903-A7E2-6D1A88017F0B}" type="pres">
      <dgm:prSet presAssocID="{223F477B-B6F9-40FE-AD16-C7CFCDF0418F}" presName="level2Shape" presStyleLbl="node3" presStyleIdx="3" presStyleCnt="6"/>
      <dgm:spPr/>
      <dgm:t>
        <a:bodyPr/>
        <a:lstStyle/>
        <a:p>
          <a:endParaRPr lang="sv-SE"/>
        </a:p>
      </dgm:t>
    </dgm:pt>
    <dgm:pt modelId="{340A5001-7203-4869-8BF5-10E4B976376E}" type="pres">
      <dgm:prSet presAssocID="{223F477B-B6F9-40FE-AD16-C7CFCDF0418F}" presName="hierChild3" presStyleCnt="0"/>
      <dgm:spPr/>
      <dgm:t>
        <a:bodyPr/>
        <a:lstStyle/>
        <a:p>
          <a:endParaRPr lang="sv-SE"/>
        </a:p>
      </dgm:t>
    </dgm:pt>
    <dgm:pt modelId="{36D9B5B3-F5E0-4E45-BCE1-3C810E01D1D7}" type="pres">
      <dgm:prSet presAssocID="{1217A208-E6D1-4413-9B18-6C7B6894133F}" presName="Name19" presStyleLbl="parChTrans1D2" presStyleIdx="2" presStyleCnt="4"/>
      <dgm:spPr/>
      <dgm:t>
        <a:bodyPr/>
        <a:lstStyle/>
        <a:p>
          <a:endParaRPr lang="sv-SE"/>
        </a:p>
      </dgm:t>
    </dgm:pt>
    <dgm:pt modelId="{16D3C400-04E6-46D0-9C7E-DBBC5114F3AB}" type="pres">
      <dgm:prSet presAssocID="{79054105-EBF4-49BE-B494-E4F5D01439F9}" presName="Name21" presStyleCnt="0"/>
      <dgm:spPr/>
      <dgm:t>
        <a:bodyPr/>
        <a:lstStyle/>
        <a:p>
          <a:endParaRPr lang="sv-SE"/>
        </a:p>
      </dgm:t>
    </dgm:pt>
    <dgm:pt modelId="{CD1D2227-E924-4E7E-BB41-CA7E7988A535}" type="pres">
      <dgm:prSet presAssocID="{79054105-EBF4-49BE-B494-E4F5D01439F9}" presName="level2Shape" presStyleLbl="node2" presStyleIdx="2" presStyleCnt="4" custScaleX="127127"/>
      <dgm:spPr/>
      <dgm:t>
        <a:bodyPr/>
        <a:lstStyle/>
        <a:p>
          <a:endParaRPr lang="sv-SE"/>
        </a:p>
      </dgm:t>
    </dgm:pt>
    <dgm:pt modelId="{0B0507E1-68CB-457D-A51A-6A2738B15AB5}" type="pres">
      <dgm:prSet presAssocID="{79054105-EBF4-49BE-B494-E4F5D01439F9}" presName="hierChild3" presStyleCnt="0"/>
      <dgm:spPr/>
      <dgm:t>
        <a:bodyPr/>
        <a:lstStyle/>
        <a:p>
          <a:endParaRPr lang="sv-SE"/>
        </a:p>
      </dgm:t>
    </dgm:pt>
    <dgm:pt modelId="{972449EB-49D1-42EA-9E7E-7AF628901400}" type="pres">
      <dgm:prSet presAssocID="{EB1BFA45-E743-4D24-9CE1-27F11D2FE3D5}" presName="Name19" presStyleLbl="parChTrans1D3" presStyleIdx="4" presStyleCnt="6"/>
      <dgm:spPr/>
      <dgm:t>
        <a:bodyPr/>
        <a:lstStyle/>
        <a:p>
          <a:endParaRPr lang="sv-SE"/>
        </a:p>
      </dgm:t>
    </dgm:pt>
    <dgm:pt modelId="{E3E7E77F-2704-43A6-A442-60EAA7C51851}" type="pres">
      <dgm:prSet presAssocID="{4AEF3EFE-E003-490E-A0CF-775BF83591A0}" presName="Name21" presStyleCnt="0"/>
      <dgm:spPr/>
      <dgm:t>
        <a:bodyPr/>
        <a:lstStyle/>
        <a:p>
          <a:endParaRPr lang="sv-SE"/>
        </a:p>
      </dgm:t>
    </dgm:pt>
    <dgm:pt modelId="{F55D65E9-6189-4784-BF99-A7347333476E}" type="pres">
      <dgm:prSet presAssocID="{4AEF3EFE-E003-490E-A0CF-775BF83591A0}" presName="level2Shape" presStyleLbl="node3" presStyleIdx="4" presStyleCnt="6"/>
      <dgm:spPr/>
      <dgm:t>
        <a:bodyPr/>
        <a:lstStyle/>
        <a:p>
          <a:endParaRPr lang="sv-SE"/>
        </a:p>
      </dgm:t>
    </dgm:pt>
    <dgm:pt modelId="{6572E6EB-EE20-4A19-A813-35B083702A97}" type="pres">
      <dgm:prSet presAssocID="{4AEF3EFE-E003-490E-A0CF-775BF83591A0}" presName="hierChild3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3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3" presStyleCnt="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5" presStyleCnt="6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5" presStyleCnt="6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1B56C548-C0DB-4AE6-B13A-F2CE584E7CA2}" type="presOf" srcId="{1217A208-E6D1-4413-9B18-6C7B6894133F}" destId="{36D9B5B3-F5E0-4E45-BCE1-3C810E01D1D7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4C058DEE-2976-4BA7-B53B-C6E434A3D6B1}" type="presOf" srcId="{EB1BFA45-E743-4D24-9CE1-27F11D2FE3D5}" destId="{972449EB-49D1-42EA-9E7E-7AF628901400}" srcOrd="0" destOrd="0" presId="urn:microsoft.com/office/officeart/2005/8/layout/hierarchy6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02CC3DE8-B2B1-4A54-8DE0-FB17CBD5DC7E}" srcId="{79054105-EBF4-49BE-B494-E4F5D01439F9}" destId="{4AEF3EFE-E003-490E-A0CF-775BF83591A0}" srcOrd="0" destOrd="0" parTransId="{EB1BFA45-E743-4D24-9CE1-27F11D2FE3D5}" sibTransId="{71154B36-0B5B-4E2D-A607-C27DAA53245A}"/>
    <dgm:cxn modelId="{A50AF1BE-D6A0-427A-8B1B-653AB7113071}" type="presOf" srcId="{FFC07F44-0F45-409C-920D-D86BF9F04F8D}" destId="{4D3F840A-B455-4C9A-8410-6E16D84D1C86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3BD64396-AE33-48CB-A64D-3C6F85E9613E}" srcId="{59FD79FB-AFAC-4E60-926F-167FB5C06BBE}" destId="{82B94C50-3830-4E45-A9E5-09241663F045}" srcOrd="3" destOrd="0" parTransId="{30D3D1B7-EA0C-42F2-B513-7E86F035CF2D}" sibTransId="{CAAD1B42-5167-4A11-8A1F-72D5B3E09F8B}"/>
    <dgm:cxn modelId="{66315C00-16CE-4811-BB12-B6757D6B17DA}" srcId="{59FD79FB-AFAC-4E60-926F-167FB5C06BBE}" destId="{A9D6EBD2-8A0E-40D7-9BE1-F26A4162C164}" srcOrd="1" destOrd="0" parTransId="{5F6A2248-E4B4-4E7B-B237-876EA2FAF614}" sibTransId="{AB68206B-4ADB-4228-AA96-3D887C09432A}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889AA692-A688-45A3-AB89-430ECEDC6166}" type="presOf" srcId="{A9D6EBD2-8A0E-40D7-9BE1-F26A4162C164}" destId="{4D11C606-1F01-4FAF-83E5-A5B3F1F2862D}" srcOrd="0" destOrd="0" presId="urn:microsoft.com/office/officeart/2005/8/layout/hierarchy6"/>
    <dgm:cxn modelId="{D5BF2931-4DB5-4F02-9D6A-B9A48503C733}" srcId="{59FD79FB-AFAC-4E60-926F-167FB5C06BBE}" destId="{79054105-EBF4-49BE-B494-E4F5D01439F9}" srcOrd="2" destOrd="0" parTransId="{1217A208-E6D1-4413-9B18-6C7B6894133F}" sibTransId="{3CC17D11-BD63-4DA9-8FB8-0C97EEAFCA91}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25BD7FDB-A1A2-4874-AF19-17C12BF22BDC}" type="presOf" srcId="{D8A31B1C-50C1-43B2-9C97-48CC196BA6FA}" destId="{60A7A7EC-6B00-4E25-8722-D4B11C3124B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D8B633DF-8B23-4970-BA44-A0C42758E1BE}" type="presOf" srcId="{C36243AE-758E-4799-8FEB-A6348558189E}" destId="{A771031B-35BD-44B8-AFD0-8E008D0EAED8}" srcOrd="0" destOrd="0" presId="urn:microsoft.com/office/officeart/2005/8/layout/hierarchy6"/>
    <dgm:cxn modelId="{88D7C0C5-CD7F-4CD2-AD48-57F7F009C57D}" type="presOf" srcId="{79054105-EBF4-49BE-B494-E4F5D01439F9}" destId="{CD1D2227-E924-4E7E-BB41-CA7E7988A535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D30EFF85-CE3E-477F-8CC3-352EED69407C}" type="presOf" srcId="{223F477B-B6F9-40FE-AD16-C7CFCDF0418F}" destId="{78A7365B-51AE-4903-A7E2-6D1A88017F0B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CFF9302C-E182-4C4C-97BC-68817B06CC60}" srcId="{A9D6EBD2-8A0E-40D7-9BE1-F26A4162C164}" destId="{223F477B-B6F9-40FE-AD16-C7CFCDF0418F}" srcOrd="1" destOrd="0" parTransId="{D8A31B1C-50C1-43B2-9C97-48CC196BA6FA}" sibTransId="{601554DB-A8AE-4D38-BEF4-663E3866E5C0}"/>
    <dgm:cxn modelId="{8BCEBF97-86BE-48AB-87C8-08E578A2CB33}" type="presOf" srcId="{9464DE21-EAA6-4D62-896C-4BAD3C269109}" destId="{A29EAD99-1B21-4831-84C7-194010344BA1}" srcOrd="0" destOrd="0" presId="urn:microsoft.com/office/officeart/2005/8/layout/hierarchy6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863050BC-0B8C-43A3-A5EF-F51BC2122BAA}" type="presOf" srcId="{5F6A2248-E4B4-4E7B-B237-876EA2FAF614}" destId="{5761BC35-9292-434F-9705-D1FE2671FEAF}" srcOrd="0" destOrd="0" presId="urn:microsoft.com/office/officeart/2005/8/layout/hierarchy6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41D120DF-167E-472B-897B-427544D69CA0}" type="presOf" srcId="{C7AF73B7-6C09-4C1B-AC55-2CA4A3FE1C56}" destId="{7046636F-5EE0-4D2E-BC95-DB41F5E33C13}" srcOrd="0" destOrd="0" presId="urn:microsoft.com/office/officeart/2005/8/layout/hierarchy6"/>
    <dgm:cxn modelId="{1265AEE8-DECC-4DFF-8615-7E1B4EC06058}" srcId="{A9D6EBD2-8A0E-40D7-9BE1-F26A4162C164}" destId="{C36243AE-758E-4799-8FEB-A6348558189E}" srcOrd="0" destOrd="0" parTransId="{FFC07F44-0F45-409C-920D-D86BF9F04F8D}" sibTransId="{67D4CCBF-3432-4505-A50C-A998449538CA}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053BFACE-F3A9-4276-AC01-C16F5906BBFC}" srcId="{84BB9183-AE8F-407F-B0FB-1C933A983550}" destId="{9464DE21-EAA6-4D62-896C-4BAD3C269109}" srcOrd="1" destOrd="0" parTransId="{C7AF73B7-6C09-4C1B-AC55-2CA4A3FE1C56}" sibTransId="{1743B326-B71B-4A12-B97A-710FE684FC5D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9AA0AF97-48CC-4653-AB20-0B022D118947}" type="presOf" srcId="{4AEF3EFE-E003-490E-A0CF-775BF83591A0}" destId="{F55D65E9-6189-4784-BF99-A7347333476E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4C258A4C-B393-461C-9A62-4AFF29FA9163}" type="presParOf" srcId="{751C5127-C880-450B-8B16-D273E3F02E29}" destId="{7046636F-5EE0-4D2E-BC95-DB41F5E33C13}" srcOrd="2" destOrd="0" presId="urn:microsoft.com/office/officeart/2005/8/layout/hierarchy6"/>
    <dgm:cxn modelId="{9C985A34-793B-489B-973E-905BFC5FA2D4}" type="presParOf" srcId="{751C5127-C880-450B-8B16-D273E3F02E29}" destId="{9AF17D10-F2F0-4920-8DF6-B97F3FD6B7A5}" srcOrd="3" destOrd="0" presId="urn:microsoft.com/office/officeart/2005/8/layout/hierarchy6"/>
    <dgm:cxn modelId="{4C4CB22F-2869-4701-A669-E5D3CBB869F9}" type="presParOf" srcId="{9AF17D10-F2F0-4920-8DF6-B97F3FD6B7A5}" destId="{A29EAD99-1B21-4831-84C7-194010344BA1}" srcOrd="0" destOrd="0" presId="urn:microsoft.com/office/officeart/2005/8/layout/hierarchy6"/>
    <dgm:cxn modelId="{84E2BBA9-E8F2-4D76-8149-14BDEBC3E68A}" type="presParOf" srcId="{9AF17D10-F2F0-4920-8DF6-B97F3FD6B7A5}" destId="{B5940776-84F1-475B-BB77-4268FE8E7C60}" srcOrd="1" destOrd="0" presId="urn:microsoft.com/office/officeart/2005/8/layout/hierarchy6"/>
    <dgm:cxn modelId="{17C9F126-48CB-4978-ADA9-6B9F34517294}" type="presParOf" srcId="{C4E5822D-3E83-4CF3-B145-C19791096F4F}" destId="{5761BC35-9292-434F-9705-D1FE2671FEAF}" srcOrd="2" destOrd="0" presId="urn:microsoft.com/office/officeart/2005/8/layout/hierarchy6"/>
    <dgm:cxn modelId="{0D977043-18CE-4DC3-97F1-44912B4414EC}" type="presParOf" srcId="{C4E5822D-3E83-4CF3-B145-C19791096F4F}" destId="{34F75974-DAED-4209-A670-0291BE263855}" srcOrd="3" destOrd="0" presId="urn:microsoft.com/office/officeart/2005/8/layout/hierarchy6"/>
    <dgm:cxn modelId="{8618D214-0119-4663-A88A-D40A7078854B}" type="presParOf" srcId="{34F75974-DAED-4209-A670-0291BE263855}" destId="{4D11C606-1F01-4FAF-83E5-A5B3F1F2862D}" srcOrd="0" destOrd="0" presId="urn:microsoft.com/office/officeart/2005/8/layout/hierarchy6"/>
    <dgm:cxn modelId="{8E2F074F-61DB-4AD6-86A0-EF3C38EC85A4}" type="presParOf" srcId="{34F75974-DAED-4209-A670-0291BE263855}" destId="{7999C095-9B0A-4FE4-AF10-EE4863114512}" srcOrd="1" destOrd="0" presId="urn:microsoft.com/office/officeart/2005/8/layout/hierarchy6"/>
    <dgm:cxn modelId="{E084C0B5-108C-424D-97B6-EF40C5F3772B}" type="presParOf" srcId="{7999C095-9B0A-4FE4-AF10-EE4863114512}" destId="{4D3F840A-B455-4C9A-8410-6E16D84D1C86}" srcOrd="0" destOrd="0" presId="urn:microsoft.com/office/officeart/2005/8/layout/hierarchy6"/>
    <dgm:cxn modelId="{B3C80AF4-4CB0-4A34-A4EF-A51298C1F1A3}" type="presParOf" srcId="{7999C095-9B0A-4FE4-AF10-EE4863114512}" destId="{A7FA054B-D4C5-4EC6-B509-0097E9C61156}" srcOrd="1" destOrd="0" presId="urn:microsoft.com/office/officeart/2005/8/layout/hierarchy6"/>
    <dgm:cxn modelId="{D3566528-B3EC-4ED3-A584-0432C61F20FE}" type="presParOf" srcId="{A7FA054B-D4C5-4EC6-B509-0097E9C61156}" destId="{A771031B-35BD-44B8-AFD0-8E008D0EAED8}" srcOrd="0" destOrd="0" presId="urn:microsoft.com/office/officeart/2005/8/layout/hierarchy6"/>
    <dgm:cxn modelId="{457F2610-81ED-415C-A184-B8A174BA19A1}" type="presParOf" srcId="{A7FA054B-D4C5-4EC6-B509-0097E9C61156}" destId="{9BE306AA-F356-4F48-8026-48C528979398}" srcOrd="1" destOrd="0" presId="urn:microsoft.com/office/officeart/2005/8/layout/hierarchy6"/>
    <dgm:cxn modelId="{D1454363-C897-49E9-9953-6D3EB44B88B3}" type="presParOf" srcId="{7999C095-9B0A-4FE4-AF10-EE4863114512}" destId="{60A7A7EC-6B00-4E25-8722-D4B11C3124BD}" srcOrd="2" destOrd="0" presId="urn:microsoft.com/office/officeart/2005/8/layout/hierarchy6"/>
    <dgm:cxn modelId="{09CF44BF-5164-4D35-AF84-EEEB81C6CB26}" type="presParOf" srcId="{7999C095-9B0A-4FE4-AF10-EE4863114512}" destId="{53DB82CD-CA13-494B-A0FB-9AED0D57EE0B}" srcOrd="3" destOrd="0" presId="urn:microsoft.com/office/officeart/2005/8/layout/hierarchy6"/>
    <dgm:cxn modelId="{B31C71E9-9CB1-40A0-AEFC-6C83F0FD8FFB}" type="presParOf" srcId="{53DB82CD-CA13-494B-A0FB-9AED0D57EE0B}" destId="{78A7365B-51AE-4903-A7E2-6D1A88017F0B}" srcOrd="0" destOrd="0" presId="urn:microsoft.com/office/officeart/2005/8/layout/hierarchy6"/>
    <dgm:cxn modelId="{316BA30B-471C-4030-B224-97F8349D2150}" type="presParOf" srcId="{53DB82CD-CA13-494B-A0FB-9AED0D57EE0B}" destId="{340A5001-7203-4869-8BF5-10E4B976376E}" srcOrd="1" destOrd="0" presId="urn:microsoft.com/office/officeart/2005/8/layout/hierarchy6"/>
    <dgm:cxn modelId="{E96C1016-46AF-48BF-B1C7-DAD5F60009D8}" type="presParOf" srcId="{C4E5822D-3E83-4CF3-B145-C19791096F4F}" destId="{36D9B5B3-F5E0-4E45-BCE1-3C810E01D1D7}" srcOrd="4" destOrd="0" presId="urn:microsoft.com/office/officeart/2005/8/layout/hierarchy6"/>
    <dgm:cxn modelId="{D4A05726-B373-401B-9400-025AA73992AB}" type="presParOf" srcId="{C4E5822D-3E83-4CF3-B145-C19791096F4F}" destId="{16D3C400-04E6-46D0-9C7E-DBBC5114F3AB}" srcOrd="5" destOrd="0" presId="urn:microsoft.com/office/officeart/2005/8/layout/hierarchy6"/>
    <dgm:cxn modelId="{46A9A101-4401-4E10-9C79-42806DA60585}" type="presParOf" srcId="{16D3C400-04E6-46D0-9C7E-DBBC5114F3AB}" destId="{CD1D2227-E924-4E7E-BB41-CA7E7988A535}" srcOrd="0" destOrd="0" presId="urn:microsoft.com/office/officeart/2005/8/layout/hierarchy6"/>
    <dgm:cxn modelId="{883E8CB2-8126-410F-B3EB-39E7CA388210}" type="presParOf" srcId="{16D3C400-04E6-46D0-9C7E-DBBC5114F3AB}" destId="{0B0507E1-68CB-457D-A51A-6A2738B15AB5}" srcOrd="1" destOrd="0" presId="urn:microsoft.com/office/officeart/2005/8/layout/hierarchy6"/>
    <dgm:cxn modelId="{A826A706-3B17-4D80-B404-BF7916DA7003}" type="presParOf" srcId="{0B0507E1-68CB-457D-A51A-6A2738B15AB5}" destId="{972449EB-49D1-42EA-9E7E-7AF628901400}" srcOrd="0" destOrd="0" presId="urn:microsoft.com/office/officeart/2005/8/layout/hierarchy6"/>
    <dgm:cxn modelId="{8B64D659-EFBE-4EB0-9F4B-A0245503559D}" type="presParOf" srcId="{0B0507E1-68CB-457D-A51A-6A2738B15AB5}" destId="{E3E7E77F-2704-43A6-A442-60EAA7C51851}" srcOrd="1" destOrd="0" presId="urn:microsoft.com/office/officeart/2005/8/layout/hierarchy6"/>
    <dgm:cxn modelId="{D3305A4F-40CF-49D4-A44C-21C6C10A6640}" type="presParOf" srcId="{E3E7E77F-2704-43A6-A442-60EAA7C51851}" destId="{F55D65E9-6189-4784-BF99-A7347333476E}" srcOrd="0" destOrd="0" presId="urn:microsoft.com/office/officeart/2005/8/layout/hierarchy6"/>
    <dgm:cxn modelId="{BDDC7D9E-065A-4F80-97E1-2C54116030F1}" type="presParOf" srcId="{E3E7E77F-2704-43A6-A442-60EAA7C51851}" destId="{6572E6EB-EE20-4A19-A813-35B083702A97}" srcOrd="1" destOrd="0" presId="urn:microsoft.com/office/officeart/2005/8/layout/hierarchy6"/>
    <dgm:cxn modelId="{CD2803A0-E94D-4D52-9A04-D79EE1F3BE8C}" type="presParOf" srcId="{C4E5822D-3E83-4CF3-B145-C19791096F4F}" destId="{B318787C-E59C-410D-8979-59B0D076E9AD}" srcOrd="6" destOrd="0" presId="urn:microsoft.com/office/officeart/2005/8/layout/hierarchy6"/>
    <dgm:cxn modelId="{8F705E25-3630-4135-9D70-59A6B0081FBA}" type="presParOf" srcId="{C4E5822D-3E83-4CF3-B145-C19791096F4F}" destId="{9E3705F8-1BA3-4FEB-8A61-44BF45E1773F}" srcOrd="7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T1. Medborgarengagemang och demokratisk delaktighet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Engagemang i civilsamhället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Antal aktiva idrottsföreningar</a:t>
          </a:r>
          <a:endParaRPr lang="sv-SE" sz="16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A9D6EBD2-8A0E-40D7-9BE1-F26A4162C16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Demokratisk delaktighet</a:t>
          </a:r>
          <a:endParaRPr lang="sv-SE" sz="1600" dirty="0"/>
        </a:p>
      </dgm:t>
    </dgm:pt>
    <dgm:pt modelId="{5F6A2248-E4B4-4E7B-B237-876EA2FAF614}" type="parTrans" cxnId="{66315C00-16CE-4811-BB12-B6757D6B17D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AB68206B-4ADB-4228-AA96-3D887C09432A}" type="sibTrans" cxnId="{66315C00-16CE-4811-BB12-B6757D6B17DA}">
      <dgm:prSet/>
      <dgm:spPr/>
      <dgm:t>
        <a:bodyPr/>
        <a:lstStyle/>
        <a:p>
          <a:endParaRPr lang="sv-SE"/>
        </a:p>
      </dgm:t>
    </dgm:pt>
    <dgm:pt modelId="{C36243AE-758E-4799-8FEB-A6348558189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Röstdeltagande</a:t>
          </a:r>
          <a:endParaRPr lang="sv-SE" sz="1600" dirty="0"/>
        </a:p>
      </dgm:t>
    </dgm:pt>
    <dgm:pt modelId="{FFC07F44-0F45-409C-920D-D86BF9F04F8D}" type="parTrans" cxnId="{1265AEE8-DECC-4DFF-8615-7E1B4EC060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7D4CCBF-3432-4505-A50C-A998449538CA}" type="sibTrans" cxnId="{1265AEE8-DECC-4DFF-8615-7E1B4EC06058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delaktighet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600" dirty="0" smtClean="0"/>
            <a:t>Andel som upplever sig som delaktiga</a:t>
          </a:r>
          <a:endParaRPr lang="sv-SE" sz="16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3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3" custScaleX="104052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3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5761BC35-9292-434F-9705-D1FE2671FEAF}" type="pres">
      <dgm:prSet presAssocID="{5F6A2248-E4B4-4E7B-B237-876EA2FAF614}" presName="Name19" presStyleLbl="parChTrans1D2" presStyleIdx="1" presStyleCnt="3"/>
      <dgm:spPr/>
      <dgm:t>
        <a:bodyPr/>
        <a:lstStyle/>
        <a:p>
          <a:endParaRPr lang="sv-SE"/>
        </a:p>
      </dgm:t>
    </dgm:pt>
    <dgm:pt modelId="{34F75974-DAED-4209-A670-0291BE263855}" type="pres">
      <dgm:prSet presAssocID="{A9D6EBD2-8A0E-40D7-9BE1-F26A4162C164}" presName="Name21" presStyleCnt="0"/>
      <dgm:spPr/>
      <dgm:t>
        <a:bodyPr/>
        <a:lstStyle/>
        <a:p>
          <a:endParaRPr lang="sv-SE"/>
        </a:p>
      </dgm:t>
    </dgm:pt>
    <dgm:pt modelId="{4D11C606-1F01-4FAF-83E5-A5B3F1F2862D}" type="pres">
      <dgm:prSet presAssocID="{A9D6EBD2-8A0E-40D7-9BE1-F26A4162C164}" presName="level2Shape" presStyleLbl="node2" presStyleIdx="1" presStyleCnt="3"/>
      <dgm:spPr/>
      <dgm:t>
        <a:bodyPr/>
        <a:lstStyle/>
        <a:p>
          <a:endParaRPr lang="sv-SE"/>
        </a:p>
      </dgm:t>
    </dgm:pt>
    <dgm:pt modelId="{7999C095-9B0A-4FE4-AF10-EE4863114512}" type="pres">
      <dgm:prSet presAssocID="{A9D6EBD2-8A0E-40D7-9BE1-F26A4162C164}" presName="hierChild3" presStyleCnt="0"/>
      <dgm:spPr/>
      <dgm:t>
        <a:bodyPr/>
        <a:lstStyle/>
        <a:p>
          <a:endParaRPr lang="sv-SE"/>
        </a:p>
      </dgm:t>
    </dgm:pt>
    <dgm:pt modelId="{4D3F840A-B455-4C9A-8410-6E16D84D1C86}" type="pres">
      <dgm:prSet presAssocID="{FFC07F44-0F45-409C-920D-D86BF9F04F8D}" presName="Name19" presStyleLbl="parChTrans1D3" presStyleIdx="1" presStyleCnt="3"/>
      <dgm:spPr/>
      <dgm:t>
        <a:bodyPr/>
        <a:lstStyle/>
        <a:p>
          <a:endParaRPr lang="sv-SE"/>
        </a:p>
      </dgm:t>
    </dgm:pt>
    <dgm:pt modelId="{A7FA054B-D4C5-4EC6-B509-0097E9C61156}" type="pres">
      <dgm:prSet presAssocID="{C36243AE-758E-4799-8FEB-A6348558189E}" presName="Name21" presStyleCnt="0"/>
      <dgm:spPr/>
      <dgm:t>
        <a:bodyPr/>
        <a:lstStyle/>
        <a:p>
          <a:endParaRPr lang="sv-SE"/>
        </a:p>
      </dgm:t>
    </dgm:pt>
    <dgm:pt modelId="{A771031B-35BD-44B8-AFD0-8E008D0EAED8}" type="pres">
      <dgm:prSet presAssocID="{C36243AE-758E-4799-8FEB-A6348558189E}" presName="level2Shape" presStyleLbl="node3" presStyleIdx="1" presStyleCnt="3"/>
      <dgm:spPr/>
      <dgm:t>
        <a:bodyPr/>
        <a:lstStyle/>
        <a:p>
          <a:endParaRPr lang="sv-SE"/>
        </a:p>
      </dgm:t>
    </dgm:pt>
    <dgm:pt modelId="{9BE306AA-F356-4F48-8026-48C528979398}" type="pres">
      <dgm:prSet presAssocID="{C36243AE-758E-4799-8FEB-A6348558189E}" presName="hierChild3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2" presStyleCnt="3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2" presStyleCnt="3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2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2" presStyleCnt="3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A50AF1BE-D6A0-427A-8B1B-653AB7113071}" type="presOf" srcId="{FFC07F44-0F45-409C-920D-D86BF9F04F8D}" destId="{4D3F840A-B455-4C9A-8410-6E16D84D1C86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889AA692-A688-45A3-AB89-430ECEDC6166}" type="presOf" srcId="{A9D6EBD2-8A0E-40D7-9BE1-F26A4162C164}" destId="{4D11C606-1F01-4FAF-83E5-A5B3F1F2862D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D8B633DF-8B23-4970-BA44-A0C42758E1BE}" type="presOf" srcId="{C36243AE-758E-4799-8FEB-A6348558189E}" destId="{A771031B-35BD-44B8-AFD0-8E008D0EAED8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863050BC-0B8C-43A3-A5EF-F51BC2122BAA}" type="presOf" srcId="{5F6A2248-E4B4-4E7B-B237-876EA2FAF614}" destId="{5761BC35-9292-434F-9705-D1FE2671FEAF}" srcOrd="0" destOrd="0" presId="urn:microsoft.com/office/officeart/2005/8/layout/hierarchy6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66315C00-16CE-4811-BB12-B6757D6B17DA}" srcId="{59FD79FB-AFAC-4E60-926F-167FB5C06BBE}" destId="{A9D6EBD2-8A0E-40D7-9BE1-F26A4162C164}" srcOrd="1" destOrd="0" parTransId="{5F6A2248-E4B4-4E7B-B237-876EA2FAF614}" sibTransId="{AB68206B-4ADB-4228-AA96-3D887C09432A}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265AEE8-DECC-4DFF-8615-7E1B4EC06058}" srcId="{A9D6EBD2-8A0E-40D7-9BE1-F26A4162C164}" destId="{C36243AE-758E-4799-8FEB-A6348558189E}" srcOrd="0" destOrd="0" parTransId="{FFC07F44-0F45-409C-920D-D86BF9F04F8D}" sibTransId="{67D4CCBF-3432-4505-A50C-A998449538CA}"/>
    <dgm:cxn modelId="{3BD64396-AE33-48CB-A64D-3C6F85E9613E}" srcId="{59FD79FB-AFAC-4E60-926F-167FB5C06BBE}" destId="{82B94C50-3830-4E45-A9E5-09241663F045}" srcOrd="2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17C9F126-48CB-4978-ADA9-6B9F34517294}" type="presParOf" srcId="{C4E5822D-3E83-4CF3-B145-C19791096F4F}" destId="{5761BC35-9292-434F-9705-D1FE2671FEAF}" srcOrd="2" destOrd="0" presId="urn:microsoft.com/office/officeart/2005/8/layout/hierarchy6"/>
    <dgm:cxn modelId="{0D977043-18CE-4DC3-97F1-44912B4414EC}" type="presParOf" srcId="{C4E5822D-3E83-4CF3-B145-C19791096F4F}" destId="{34F75974-DAED-4209-A670-0291BE263855}" srcOrd="3" destOrd="0" presId="urn:microsoft.com/office/officeart/2005/8/layout/hierarchy6"/>
    <dgm:cxn modelId="{8618D214-0119-4663-A88A-D40A7078854B}" type="presParOf" srcId="{34F75974-DAED-4209-A670-0291BE263855}" destId="{4D11C606-1F01-4FAF-83E5-A5B3F1F2862D}" srcOrd="0" destOrd="0" presId="urn:microsoft.com/office/officeart/2005/8/layout/hierarchy6"/>
    <dgm:cxn modelId="{8E2F074F-61DB-4AD6-86A0-EF3C38EC85A4}" type="presParOf" srcId="{34F75974-DAED-4209-A670-0291BE263855}" destId="{7999C095-9B0A-4FE4-AF10-EE4863114512}" srcOrd="1" destOrd="0" presId="urn:microsoft.com/office/officeart/2005/8/layout/hierarchy6"/>
    <dgm:cxn modelId="{E084C0B5-108C-424D-97B6-EF40C5F3772B}" type="presParOf" srcId="{7999C095-9B0A-4FE4-AF10-EE4863114512}" destId="{4D3F840A-B455-4C9A-8410-6E16D84D1C86}" srcOrd="0" destOrd="0" presId="urn:microsoft.com/office/officeart/2005/8/layout/hierarchy6"/>
    <dgm:cxn modelId="{B3C80AF4-4CB0-4A34-A4EF-A51298C1F1A3}" type="presParOf" srcId="{7999C095-9B0A-4FE4-AF10-EE4863114512}" destId="{A7FA054B-D4C5-4EC6-B509-0097E9C61156}" srcOrd="1" destOrd="0" presId="urn:microsoft.com/office/officeart/2005/8/layout/hierarchy6"/>
    <dgm:cxn modelId="{D3566528-B3EC-4ED3-A584-0432C61F20FE}" type="presParOf" srcId="{A7FA054B-D4C5-4EC6-B509-0097E9C61156}" destId="{A771031B-35BD-44B8-AFD0-8E008D0EAED8}" srcOrd="0" destOrd="0" presId="urn:microsoft.com/office/officeart/2005/8/layout/hierarchy6"/>
    <dgm:cxn modelId="{457F2610-81ED-415C-A184-B8A174BA19A1}" type="presParOf" srcId="{A7FA054B-D4C5-4EC6-B509-0097E9C61156}" destId="{9BE306AA-F356-4F48-8026-48C528979398}" srcOrd="1" destOrd="0" presId="urn:microsoft.com/office/officeart/2005/8/layout/hierarchy6"/>
    <dgm:cxn modelId="{CD2803A0-E94D-4D52-9A04-D79EE1F3BE8C}" type="presParOf" srcId="{C4E5822D-3E83-4CF3-B145-C19791096F4F}" destId="{B318787C-E59C-410D-8979-59B0D076E9AD}" srcOrd="4" destOrd="0" presId="urn:microsoft.com/office/officeart/2005/8/layout/hierarchy6"/>
    <dgm:cxn modelId="{8F705E25-3630-4135-9D70-59A6B0081FBA}" type="presParOf" srcId="{C4E5822D-3E83-4CF3-B145-C19791096F4F}" destId="{9E3705F8-1BA3-4FEB-8A61-44BF45E1773F}" srcOrd="5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T2. Trygghet och säkerhet</a:t>
          </a:r>
          <a:endParaRPr lang="sv-SE" sz="12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Utsatthet för brott</a:t>
          </a:r>
          <a:endParaRPr lang="sv-SE" sz="12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Våldsbrott</a:t>
          </a:r>
          <a:endParaRPr lang="sv-SE" sz="12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9464DE21-EAA6-4D62-896C-4BAD3C26910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err="1" smtClean="0"/>
            <a:t>Egendoms-brott</a:t>
          </a:r>
          <a:endParaRPr lang="sv-SE" sz="1200" dirty="0"/>
        </a:p>
      </dgm:t>
    </dgm:pt>
    <dgm:pt modelId="{C7AF73B7-6C09-4C1B-AC55-2CA4A3FE1C56}" type="parTrans" cxnId="{053BFACE-F3A9-4276-AC01-C16F5906BBF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1743B326-B71B-4A12-B97A-710FE684FC5D}" type="sibTrans" cxnId="{053BFACE-F3A9-4276-AC01-C16F5906BBFC}">
      <dgm:prSet/>
      <dgm:spPr/>
      <dgm:t>
        <a:bodyPr/>
        <a:lstStyle/>
        <a:p>
          <a:endParaRPr lang="sv-SE"/>
        </a:p>
      </dgm:t>
    </dgm:pt>
    <dgm:pt modelId="{A9D6EBD2-8A0E-40D7-9BE1-F26A4162C16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Olycks- och skaderisk</a:t>
          </a:r>
          <a:endParaRPr lang="sv-SE" sz="1200" dirty="0"/>
        </a:p>
      </dgm:t>
    </dgm:pt>
    <dgm:pt modelId="{5F6A2248-E4B4-4E7B-B237-876EA2FAF614}" type="parTrans" cxnId="{66315C00-16CE-4811-BB12-B6757D6B17D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AB68206B-4ADB-4228-AA96-3D887C09432A}" type="sibTrans" cxnId="{66315C00-16CE-4811-BB12-B6757D6B17DA}">
      <dgm:prSet/>
      <dgm:spPr/>
      <dgm:t>
        <a:bodyPr/>
        <a:lstStyle/>
        <a:p>
          <a:endParaRPr lang="sv-SE"/>
        </a:p>
      </dgm:t>
    </dgm:pt>
    <dgm:pt modelId="{C36243AE-758E-4799-8FEB-A6348558189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Trafikolyckor</a:t>
          </a:r>
          <a:endParaRPr lang="sv-SE" sz="1200" dirty="0"/>
        </a:p>
      </dgm:t>
    </dgm:pt>
    <dgm:pt modelId="{FFC07F44-0F45-409C-920D-D86BF9F04F8D}" type="parTrans" cxnId="{1265AEE8-DECC-4DFF-8615-7E1B4EC060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7D4CCBF-3432-4505-A50C-A998449538CA}" type="sibTrans" cxnId="{1265AEE8-DECC-4DFF-8615-7E1B4EC06058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79054105-EBF4-49BE-B494-E4F5D01439F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Samhälls- och naturkatastrofer</a:t>
          </a:r>
          <a:endParaRPr lang="sv-SE" sz="1200" dirty="0"/>
        </a:p>
      </dgm:t>
    </dgm:pt>
    <dgm:pt modelId="{1217A208-E6D1-4413-9B18-6C7B6894133F}" type="parTrans" cxnId="{D5BF2931-4DB5-4F02-9D6A-B9A48503C73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3CC17D11-BD63-4DA9-8FB8-0C97EEAFCA91}" type="sibTrans" cxnId="{D5BF2931-4DB5-4F02-9D6A-B9A48503C733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Upplevd trygghet</a:t>
          </a:r>
          <a:endParaRPr lang="sv-SE" sz="12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223F477B-B6F9-40FE-AD16-C7CFCDF041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Skador</a:t>
          </a:r>
          <a:endParaRPr lang="sv-SE" sz="1200" dirty="0"/>
        </a:p>
      </dgm:t>
    </dgm:pt>
    <dgm:pt modelId="{D8A31B1C-50C1-43B2-9C97-48CC196BA6FA}" type="parTrans" cxnId="{CFF9302C-E182-4C4C-97BC-68817B06CC6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01554DB-A8AE-4D38-BEF4-663E3866E5C0}" type="sibTrans" cxnId="{CFF9302C-E182-4C4C-97BC-68817B06CC60}">
      <dgm:prSet/>
      <dgm:spPr/>
      <dgm:t>
        <a:bodyPr/>
        <a:lstStyle/>
        <a:p>
          <a:endParaRPr lang="sv-SE"/>
        </a:p>
      </dgm:t>
    </dgm:pt>
    <dgm:pt modelId="{4AEF3EFE-E003-490E-A0CF-775BF83591A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MRSA-fall</a:t>
          </a:r>
          <a:endParaRPr lang="sv-SE" sz="1200" dirty="0"/>
        </a:p>
      </dgm:t>
    </dgm:pt>
    <dgm:pt modelId="{EB1BFA45-E743-4D24-9CE1-27F11D2FE3D5}" type="parTrans" cxnId="{02CC3DE8-B2B1-4A54-8DE0-FB17CBD5DC7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71154B36-0B5B-4E2D-A607-C27DAA53245A}" type="sibTrans" cxnId="{02CC3DE8-B2B1-4A54-8DE0-FB17CBD5DC7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som upplever sig som trygga</a:t>
          </a:r>
          <a:endParaRPr lang="sv-SE" sz="12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4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4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6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6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7046636F-5EE0-4D2E-BC95-DB41F5E33C13}" type="pres">
      <dgm:prSet presAssocID="{C7AF73B7-6C09-4C1B-AC55-2CA4A3FE1C56}" presName="Name19" presStyleLbl="parChTrans1D3" presStyleIdx="1" presStyleCnt="6"/>
      <dgm:spPr/>
      <dgm:t>
        <a:bodyPr/>
        <a:lstStyle/>
        <a:p>
          <a:endParaRPr lang="sv-SE"/>
        </a:p>
      </dgm:t>
    </dgm:pt>
    <dgm:pt modelId="{9AF17D10-F2F0-4920-8DF6-B97F3FD6B7A5}" type="pres">
      <dgm:prSet presAssocID="{9464DE21-EAA6-4D62-896C-4BAD3C269109}" presName="Name21" presStyleCnt="0"/>
      <dgm:spPr/>
      <dgm:t>
        <a:bodyPr/>
        <a:lstStyle/>
        <a:p>
          <a:endParaRPr lang="sv-SE"/>
        </a:p>
      </dgm:t>
    </dgm:pt>
    <dgm:pt modelId="{A29EAD99-1B21-4831-84C7-194010344BA1}" type="pres">
      <dgm:prSet presAssocID="{9464DE21-EAA6-4D62-896C-4BAD3C269109}" presName="level2Shape" presStyleLbl="node3" presStyleIdx="1" presStyleCnt="6"/>
      <dgm:spPr/>
      <dgm:t>
        <a:bodyPr/>
        <a:lstStyle/>
        <a:p>
          <a:endParaRPr lang="sv-SE"/>
        </a:p>
      </dgm:t>
    </dgm:pt>
    <dgm:pt modelId="{B5940776-84F1-475B-BB77-4268FE8E7C60}" type="pres">
      <dgm:prSet presAssocID="{9464DE21-EAA6-4D62-896C-4BAD3C269109}" presName="hierChild3" presStyleCnt="0"/>
      <dgm:spPr/>
      <dgm:t>
        <a:bodyPr/>
        <a:lstStyle/>
        <a:p>
          <a:endParaRPr lang="sv-SE"/>
        </a:p>
      </dgm:t>
    </dgm:pt>
    <dgm:pt modelId="{5761BC35-9292-434F-9705-D1FE2671FEAF}" type="pres">
      <dgm:prSet presAssocID="{5F6A2248-E4B4-4E7B-B237-876EA2FAF614}" presName="Name19" presStyleLbl="parChTrans1D2" presStyleIdx="1" presStyleCnt="4"/>
      <dgm:spPr/>
      <dgm:t>
        <a:bodyPr/>
        <a:lstStyle/>
        <a:p>
          <a:endParaRPr lang="sv-SE"/>
        </a:p>
      </dgm:t>
    </dgm:pt>
    <dgm:pt modelId="{34F75974-DAED-4209-A670-0291BE263855}" type="pres">
      <dgm:prSet presAssocID="{A9D6EBD2-8A0E-40D7-9BE1-F26A4162C164}" presName="Name21" presStyleCnt="0"/>
      <dgm:spPr/>
      <dgm:t>
        <a:bodyPr/>
        <a:lstStyle/>
        <a:p>
          <a:endParaRPr lang="sv-SE"/>
        </a:p>
      </dgm:t>
    </dgm:pt>
    <dgm:pt modelId="{4D11C606-1F01-4FAF-83E5-A5B3F1F2862D}" type="pres">
      <dgm:prSet presAssocID="{A9D6EBD2-8A0E-40D7-9BE1-F26A4162C164}" presName="level2Shape" presStyleLbl="node2" presStyleIdx="1" presStyleCnt="4"/>
      <dgm:spPr/>
      <dgm:t>
        <a:bodyPr/>
        <a:lstStyle/>
        <a:p>
          <a:endParaRPr lang="sv-SE"/>
        </a:p>
      </dgm:t>
    </dgm:pt>
    <dgm:pt modelId="{7999C095-9B0A-4FE4-AF10-EE4863114512}" type="pres">
      <dgm:prSet presAssocID="{A9D6EBD2-8A0E-40D7-9BE1-F26A4162C164}" presName="hierChild3" presStyleCnt="0"/>
      <dgm:spPr/>
      <dgm:t>
        <a:bodyPr/>
        <a:lstStyle/>
        <a:p>
          <a:endParaRPr lang="sv-SE"/>
        </a:p>
      </dgm:t>
    </dgm:pt>
    <dgm:pt modelId="{4D3F840A-B455-4C9A-8410-6E16D84D1C86}" type="pres">
      <dgm:prSet presAssocID="{FFC07F44-0F45-409C-920D-D86BF9F04F8D}" presName="Name19" presStyleLbl="parChTrans1D3" presStyleIdx="2" presStyleCnt="6"/>
      <dgm:spPr/>
      <dgm:t>
        <a:bodyPr/>
        <a:lstStyle/>
        <a:p>
          <a:endParaRPr lang="sv-SE"/>
        </a:p>
      </dgm:t>
    </dgm:pt>
    <dgm:pt modelId="{A7FA054B-D4C5-4EC6-B509-0097E9C61156}" type="pres">
      <dgm:prSet presAssocID="{C36243AE-758E-4799-8FEB-A6348558189E}" presName="Name21" presStyleCnt="0"/>
      <dgm:spPr/>
      <dgm:t>
        <a:bodyPr/>
        <a:lstStyle/>
        <a:p>
          <a:endParaRPr lang="sv-SE"/>
        </a:p>
      </dgm:t>
    </dgm:pt>
    <dgm:pt modelId="{A771031B-35BD-44B8-AFD0-8E008D0EAED8}" type="pres">
      <dgm:prSet presAssocID="{C36243AE-758E-4799-8FEB-A6348558189E}" presName="level2Shape" presStyleLbl="node3" presStyleIdx="2" presStyleCnt="6"/>
      <dgm:spPr/>
      <dgm:t>
        <a:bodyPr/>
        <a:lstStyle/>
        <a:p>
          <a:endParaRPr lang="sv-SE"/>
        </a:p>
      </dgm:t>
    </dgm:pt>
    <dgm:pt modelId="{9BE306AA-F356-4F48-8026-48C528979398}" type="pres">
      <dgm:prSet presAssocID="{C36243AE-758E-4799-8FEB-A6348558189E}" presName="hierChild3" presStyleCnt="0"/>
      <dgm:spPr/>
      <dgm:t>
        <a:bodyPr/>
        <a:lstStyle/>
        <a:p>
          <a:endParaRPr lang="sv-SE"/>
        </a:p>
      </dgm:t>
    </dgm:pt>
    <dgm:pt modelId="{60A7A7EC-6B00-4E25-8722-D4B11C3124BD}" type="pres">
      <dgm:prSet presAssocID="{D8A31B1C-50C1-43B2-9C97-48CC196BA6FA}" presName="Name19" presStyleLbl="parChTrans1D3" presStyleIdx="3" presStyleCnt="6"/>
      <dgm:spPr/>
      <dgm:t>
        <a:bodyPr/>
        <a:lstStyle/>
        <a:p>
          <a:endParaRPr lang="sv-SE"/>
        </a:p>
      </dgm:t>
    </dgm:pt>
    <dgm:pt modelId="{53DB82CD-CA13-494B-A0FB-9AED0D57EE0B}" type="pres">
      <dgm:prSet presAssocID="{223F477B-B6F9-40FE-AD16-C7CFCDF0418F}" presName="Name21" presStyleCnt="0"/>
      <dgm:spPr/>
      <dgm:t>
        <a:bodyPr/>
        <a:lstStyle/>
        <a:p>
          <a:endParaRPr lang="sv-SE"/>
        </a:p>
      </dgm:t>
    </dgm:pt>
    <dgm:pt modelId="{78A7365B-51AE-4903-A7E2-6D1A88017F0B}" type="pres">
      <dgm:prSet presAssocID="{223F477B-B6F9-40FE-AD16-C7CFCDF0418F}" presName="level2Shape" presStyleLbl="node3" presStyleIdx="3" presStyleCnt="6"/>
      <dgm:spPr/>
      <dgm:t>
        <a:bodyPr/>
        <a:lstStyle/>
        <a:p>
          <a:endParaRPr lang="sv-SE"/>
        </a:p>
      </dgm:t>
    </dgm:pt>
    <dgm:pt modelId="{340A5001-7203-4869-8BF5-10E4B976376E}" type="pres">
      <dgm:prSet presAssocID="{223F477B-B6F9-40FE-AD16-C7CFCDF0418F}" presName="hierChild3" presStyleCnt="0"/>
      <dgm:spPr/>
      <dgm:t>
        <a:bodyPr/>
        <a:lstStyle/>
        <a:p>
          <a:endParaRPr lang="sv-SE"/>
        </a:p>
      </dgm:t>
    </dgm:pt>
    <dgm:pt modelId="{36D9B5B3-F5E0-4E45-BCE1-3C810E01D1D7}" type="pres">
      <dgm:prSet presAssocID="{1217A208-E6D1-4413-9B18-6C7B6894133F}" presName="Name19" presStyleLbl="parChTrans1D2" presStyleIdx="2" presStyleCnt="4"/>
      <dgm:spPr/>
      <dgm:t>
        <a:bodyPr/>
        <a:lstStyle/>
        <a:p>
          <a:endParaRPr lang="sv-SE"/>
        </a:p>
      </dgm:t>
    </dgm:pt>
    <dgm:pt modelId="{16D3C400-04E6-46D0-9C7E-DBBC5114F3AB}" type="pres">
      <dgm:prSet presAssocID="{79054105-EBF4-49BE-B494-E4F5D01439F9}" presName="Name21" presStyleCnt="0"/>
      <dgm:spPr/>
      <dgm:t>
        <a:bodyPr/>
        <a:lstStyle/>
        <a:p>
          <a:endParaRPr lang="sv-SE"/>
        </a:p>
      </dgm:t>
    </dgm:pt>
    <dgm:pt modelId="{CD1D2227-E924-4E7E-BB41-CA7E7988A535}" type="pres">
      <dgm:prSet presAssocID="{79054105-EBF4-49BE-B494-E4F5D01439F9}" presName="level2Shape" presStyleLbl="node2" presStyleIdx="2" presStyleCnt="4" custScaleX="127127"/>
      <dgm:spPr/>
      <dgm:t>
        <a:bodyPr/>
        <a:lstStyle/>
        <a:p>
          <a:endParaRPr lang="sv-SE"/>
        </a:p>
      </dgm:t>
    </dgm:pt>
    <dgm:pt modelId="{0B0507E1-68CB-457D-A51A-6A2738B15AB5}" type="pres">
      <dgm:prSet presAssocID="{79054105-EBF4-49BE-B494-E4F5D01439F9}" presName="hierChild3" presStyleCnt="0"/>
      <dgm:spPr/>
      <dgm:t>
        <a:bodyPr/>
        <a:lstStyle/>
        <a:p>
          <a:endParaRPr lang="sv-SE"/>
        </a:p>
      </dgm:t>
    </dgm:pt>
    <dgm:pt modelId="{972449EB-49D1-42EA-9E7E-7AF628901400}" type="pres">
      <dgm:prSet presAssocID="{EB1BFA45-E743-4D24-9CE1-27F11D2FE3D5}" presName="Name19" presStyleLbl="parChTrans1D3" presStyleIdx="4" presStyleCnt="6"/>
      <dgm:spPr/>
      <dgm:t>
        <a:bodyPr/>
        <a:lstStyle/>
        <a:p>
          <a:endParaRPr lang="sv-SE"/>
        </a:p>
      </dgm:t>
    </dgm:pt>
    <dgm:pt modelId="{E3E7E77F-2704-43A6-A442-60EAA7C51851}" type="pres">
      <dgm:prSet presAssocID="{4AEF3EFE-E003-490E-A0CF-775BF83591A0}" presName="Name21" presStyleCnt="0"/>
      <dgm:spPr/>
      <dgm:t>
        <a:bodyPr/>
        <a:lstStyle/>
        <a:p>
          <a:endParaRPr lang="sv-SE"/>
        </a:p>
      </dgm:t>
    </dgm:pt>
    <dgm:pt modelId="{F55D65E9-6189-4784-BF99-A7347333476E}" type="pres">
      <dgm:prSet presAssocID="{4AEF3EFE-E003-490E-A0CF-775BF83591A0}" presName="level2Shape" presStyleLbl="node3" presStyleIdx="4" presStyleCnt="6"/>
      <dgm:spPr/>
      <dgm:t>
        <a:bodyPr/>
        <a:lstStyle/>
        <a:p>
          <a:endParaRPr lang="sv-SE"/>
        </a:p>
      </dgm:t>
    </dgm:pt>
    <dgm:pt modelId="{6572E6EB-EE20-4A19-A813-35B083702A97}" type="pres">
      <dgm:prSet presAssocID="{4AEF3EFE-E003-490E-A0CF-775BF83591A0}" presName="hierChild3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3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3" presStyleCnt="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5" presStyleCnt="6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5" presStyleCnt="6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1B56C548-C0DB-4AE6-B13A-F2CE584E7CA2}" type="presOf" srcId="{1217A208-E6D1-4413-9B18-6C7B6894133F}" destId="{36D9B5B3-F5E0-4E45-BCE1-3C810E01D1D7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4C058DEE-2976-4BA7-B53B-C6E434A3D6B1}" type="presOf" srcId="{EB1BFA45-E743-4D24-9CE1-27F11D2FE3D5}" destId="{972449EB-49D1-42EA-9E7E-7AF628901400}" srcOrd="0" destOrd="0" presId="urn:microsoft.com/office/officeart/2005/8/layout/hierarchy6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02CC3DE8-B2B1-4A54-8DE0-FB17CBD5DC7E}" srcId="{79054105-EBF4-49BE-B494-E4F5D01439F9}" destId="{4AEF3EFE-E003-490E-A0CF-775BF83591A0}" srcOrd="0" destOrd="0" parTransId="{EB1BFA45-E743-4D24-9CE1-27F11D2FE3D5}" sibTransId="{71154B36-0B5B-4E2D-A607-C27DAA53245A}"/>
    <dgm:cxn modelId="{A50AF1BE-D6A0-427A-8B1B-653AB7113071}" type="presOf" srcId="{FFC07F44-0F45-409C-920D-D86BF9F04F8D}" destId="{4D3F840A-B455-4C9A-8410-6E16D84D1C86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3BD64396-AE33-48CB-A64D-3C6F85E9613E}" srcId="{59FD79FB-AFAC-4E60-926F-167FB5C06BBE}" destId="{82B94C50-3830-4E45-A9E5-09241663F045}" srcOrd="3" destOrd="0" parTransId="{30D3D1B7-EA0C-42F2-B513-7E86F035CF2D}" sibTransId="{CAAD1B42-5167-4A11-8A1F-72D5B3E09F8B}"/>
    <dgm:cxn modelId="{66315C00-16CE-4811-BB12-B6757D6B17DA}" srcId="{59FD79FB-AFAC-4E60-926F-167FB5C06BBE}" destId="{A9D6EBD2-8A0E-40D7-9BE1-F26A4162C164}" srcOrd="1" destOrd="0" parTransId="{5F6A2248-E4B4-4E7B-B237-876EA2FAF614}" sibTransId="{AB68206B-4ADB-4228-AA96-3D887C09432A}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889AA692-A688-45A3-AB89-430ECEDC6166}" type="presOf" srcId="{A9D6EBD2-8A0E-40D7-9BE1-F26A4162C164}" destId="{4D11C606-1F01-4FAF-83E5-A5B3F1F2862D}" srcOrd="0" destOrd="0" presId="urn:microsoft.com/office/officeart/2005/8/layout/hierarchy6"/>
    <dgm:cxn modelId="{D5BF2931-4DB5-4F02-9D6A-B9A48503C733}" srcId="{59FD79FB-AFAC-4E60-926F-167FB5C06BBE}" destId="{79054105-EBF4-49BE-B494-E4F5D01439F9}" srcOrd="2" destOrd="0" parTransId="{1217A208-E6D1-4413-9B18-6C7B6894133F}" sibTransId="{3CC17D11-BD63-4DA9-8FB8-0C97EEAFCA91}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25BD7FDB-A1A2-4874-AF19-17C12BF22BDC}" type="presOf" srcId="{D8A31B1C-50C1-43B2-9C97-48CC196BA6FA}" destId="{60A7A7EC-6B00-4E25-8722-D4B11C3124B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D8B633DF-8B23-4970-BA44-A0C42758E1BE}" type="presOf" srcId="{C36243AE-758E-4799-8FEB-A6348558189E}" destId="{A771031B-35BD-44B8-AFD0-8E008D0EAED8}" srcOrd="0" destOrd="0" presId="urn:microsoft.com/office/officeart/2005/8/layout/hierarchy6"/>
    <dgm:cxn modelId="{88D7C0C5-CD7F-4CD2-AD48-57F7F009C57D}" type="presOf" srcId="{79054105-EBF4-49BE-B494-E4F5D01439F9}" destId="{CD1D2227-E924-4E7E-BB41-CA7E7988A535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D30EFF85-CE3E-477F-8CC3-352EED69407C}" type="presOf" srcId="{223F477B-B6F9-40FE-AD16-C7CFCDF0418F}" destId="{78A7365B-51AE-4903-A7E2-6D1A88017F0B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CFF9302C-E182-4C4C-97BC-68817B06CC60}" srcId="{A9D6EBD2-8A0E-40D7-9BE1-F26A4162C164}" destId="{223F477B-B6F9-40FE-AD16-C7CFCDF0418F}" srcOrd="1" destOrd="0" parTransId="{D8A31B1C-50C1-43B2-9C97-48CC196BA6FA}" sibTransId="{601554DB-A8AE-4D38-BEF4-663E3866E5C0}"/>
    <dgm:cxn modelId="{8BCEBF97-86BE-48AB-87C8-08E578A2CB33}" type="presOf" srcId="{9464DE21-EAA6-4D62-896C-4BAD3C269109}" destId="{A29EAD99-1B21-4831-84C7-194010344BA1}" srcOrd="0" destOrd="0" presId="urn:microsoft.com/office/officeart/2005/8/layout/hierarchy6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863050BC-0B8C-43A3-A5EF-F51BC2122BAA}" type="presOf" srcId="{5F6A2248-E4B4-4E7B-B237-876EA2FAF614}" destId="{5761BC35-9292-434F-9705-D1FE2671FEAF}" srcOrd="0" destOrd="0" presId="urn:microsoft.com/office/officeart/2005/8/layout/hierarchy6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41D120DF-167E-472B-897B-427544D69CA0}" type="presOf" srcId="{C7AF73B7-6C09-4C1B-AC55-2CA4A3FE1C56}" destId="{7046636F-5EE0-4D2E-BC95-DB41F5E33C13}" srcOrd="0" destOrd="0" presId="urn:microsoft.com/office/officeart/2005/8/layout/hierarchy6"/>
    <dgm:cxn modelId="{1265AEE8-DECC-4DFF-8615-7E1B4EC06058}" srcId="{A9D6EBD2-8A0E-40D7-9BE1-F26A4162C164}" destId="{C36243AE-758E-4799-8FEB-A6348558189E}" srcOrd="0" destOrd="0" parTransId="{FFC07F44-0F45-409C-920D-D86BF9F04F8D}" sibTransId="{67D4CCBF-3432-4505-A50C-A998449538CA}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053BFACE-F3A9-4276-AC01-C16F5906BBFC}" srcId="{84BB9183-AE8F-407F-B0FB-1C933A983550}" destId="{9464DE21-EAA6-4D62-896C-4BAD3C269109}" srcOrd="1" destOrd="0" parTransId="{C7AF73B7-6C09-4C1B-AC55-2CA4A3FE1C56}" sibTransId="{1743B326-B71B-4A12-B97A-710FE684FC5D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9AA0AF97-48CC-4653-AB20-0B022D118947}" type="presOf" srcId="{4AEF3EFE-E003-490E-A0CF-775BF83591A0}" destId="{F55D65E9-6189-4784-BF99-A7347333476E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4C258A4C-B393-461C-9A62-4AFF29FA9163}" type="presParOf" srcId="{751C5127-C880-450B-8B16-D273E3F02E29}" destId="{7046636F-5EE0-4D2E-BC95-DB41F5E33C13}" srcOrd="2" destOrd="0" presId="urn:microsoft.com/office/officeart/2005/8/layout/hierarchy6"/>
    <dgm:cxn modelId="{9C985A34-793B-489B-973E-905BFC5FA2D4}" type="presParOf" srcId="{751C5127-C880-450B-8B16-D273E3F02E29}" destId="{9AF17D10-F2F0-4920-8DF6-B97F3FD6B7A5}" srcOrd="3" destOrd="0" presId="urn:microsoft.com/office/officeart/2005/8/layout/hierarchy6"/>
    <dgm:cxn modelId="{4C4CB22F-2869-4701-A669-E5D3CBB869F9}" type="presParOf" srcId="{9AF17D10-F2F0-4920-8DF6-B97F3FD6B7A5}" destId="{A29EAD99-1B21-4831-84C7-194010344BA1}" srcOrd="0" destOrd="0" presId="urn:microsoft.com/office/officeart/2005/8/layout/hierarchy6"/>
    <dgm:cxn modelId="{84E2BBA9-E8F2-4D76-8149-14BDEBC3E68A}" type="presParOf" srcId="{9AF17D10-F2F0-4920-8DF6-B97F3FD6B7A5}" destId="{B5940776-84F1-475B-BB77-4268FE8E7C60}" srcOrd="1" destOrd="0" presId="urn:microsoft.com/office/officeart/2005/8/layout/hierarchy6"/>
    <dgm:cxn modelId="{17C9F126-48CB-4978-ADA9-6B9F34517294}" type="presParOf" srcId="{C4E5822D-3E83-4CF3-B145-C19791096F4F}" destId="{5761BC35-9292-434F-9705-D1FE2671FEAF}" srcOrd="2" destOrd="0" presId="urn:microsoft.com/office/officeart/2005/8/layout/hierarchy6"/>
    <dgm:cxn modelId="{0D977043-18CE-4DC3-97F1-44912B4414EC}" type="presParOf" srcId="{C4E5822D-3E83-4CF3-B145-C19791096F4F}" destId="{34F75974-DAED-4209-A670-0291BE263855}" srcOrd="3" destOrd="0" presId="urn:microsoft.com/office/officeart/2005/8/layout/hierarchy6"/>
    <dgm:cxn modelId="{8618D214-0119-4663-A88A-D40A7078854B}" type="presParOf" srcId="{34F75974-DAED-4209-A670-0291BE263855}" destId="{4D11C606-1F01-4FAF-83E5-A5B3F1F2862D}" srcOrd="0" destOrd="0" presId="urn:microsoft.com/office/officeart/2005/8/layout/hierarchy6"/>
    <dgm:cxn modelId="{8E2F074F-61DB-4AD6-86A0-EF3C38EC85A4}" type="presParOf" srcId="{34F75974-DAED-4209-A670-0291BE263855}" destId="{7999C095-9B0A-4FE4-AF10-EE4863114512}" srcOrd="1" destOrd="0" presId="urn:microsoft.com/office/officeart/2005/8/layout/hierarchy6"/>
    <dgm:cxn modelId="{E084C0B5-108C-424D-97B6-EF40C5F3772B}" type="presParOf" srcId="{7999C095-9B0A-4FE4-AF10-EE4863114512}" destId="{4D3F840A-B455-4C9A-8410-6E16D84D1C86}" srcOrd="0" destOrd="0" presId="urn:microsoft.com/office/officeart/2005/8/layout/hierarchy6"/>
    <dgm:cxn modelId="{B3C80AF4-4CB0-4A34-A4EF-A51298C1F1A3}" type="presParOf" srcId="{7999C095-9B0A-4FE4-AF10-EE4863114512}" destId="{A7FA054B-D4C5-4EC6-B509-0097E9C61156}" srcOrd="1" destOrd="0" presId="urn:microsoft.com/office/officeart/2005/8/layout/hierarchy6"/>
    <dgm:cxn modelId="{D3566528-B3EC-4ED3-A584-0432C61F20FE}" type="presParOf" srcId="{A7FA054B-D4C5-4EC6-B509-0097E9C61156}" destId="{A771031B-35BD-44B8-AFD0-8E008D0EAED8}" srcOrd="0" destOrd="0" presId="urn:microsoft.com/office/officeart/2005/8/layout/hierarchy6"/>
    <dgm:cxn modelId="{457F2610-81ED-415C-A184-B8A174BA19A1}" type="presParOf" srcId="{A7FA054B-D4C5-4EC6-B509-0097E9C61156}" destId="{9BE306AA-F356-4F48-8026-48C528979398}" srcOrd="1" destOrd="0" presId="urn:microsoft.com/office/officeart/2005/8/layout/hierarchy6"/>
    <dgm:cxn modelId="{D1454363-C897-49E9-9953-6D3EB44B88B3}" type="presParOf" srcId="{7999C095-9B0A-4FE4-AF10-EE4863114512}" destId="{60A7A7EC-6B00-4E25-8722-D4B11C3124BD}" srcOrd="2" destOrd="0" presId="urn:microsoft.com/office/officeart/2005/8/layout/hierarchy6"/>
    <dgm:cxn modelId="{09CF44BF-5164-4D35-AF84-EEEB81C6CB26}" type="presParOf" srcId="{7999C095-9B0A-4FE4-AF10-EE4863114512}" destId="{53DB82CD-CA13-494B-A0FB-9AED0D57EE0B}" srcOrd="3" destOrd="0" presId="urn:microsoft.com/office/officeart/2005/8/layout/hierarchy6"/>
    <dgm:cxn modelId="{B31C71E9-9CB1-40A0-AEFC-6C83F0FD8FFB}" type="presParOf" srcId="{53DB82CD-CA13-494B-A0FB-9AED0D57EE0B}" destId="{78A7365B-51AE-4903-A7E2-6D1A88017F0B}" srcOrd="0" destOrd="0" presId="urn:microsoft.com/office/officeart/2005/8/layout/hierarchy6"/>
    <dgm:cxn modelId="{316BA30B-471C-4030-B224-97F8349D2150}" type="presParOf" srcId="{53DB82CD-CA13-494B-A0FB-9AED0D57EE0B}" destId="{340A5001-7203-4869-8BF5-10E4B976376E}" srcOrd="1" destOrd="0" presId="urn:microsoft.com/office/officeart/2005/8/layout/hierarchy6"/>
    <dgm:cxn modelId="{E96C1016-46AF-48BF-B1C7-DAD5F60009D8}" type="presParOf" srcId="{C4E5822D-3E83-4CF3-B145-C19791096F4F}" destId="{36D9B5B3-F5E0-4E45-BCE1-3C810E01D1D7}" srcOrd="4" destOrd="0" presId="urn:microsoft.com/office/officeart/2005/8/layout/hierarchy6"/>
    <dgm:cxn modelId="{D4A05726-B373-401B-9400-025AA73992AB}" type="presParOf" srcId="{C4E5822D-3E83-4CF3-B145-C19791096F4F}" destId="{16D3C400-04E6-46D0-9C7E-DBBC5114F3AB}" srcOrd="5" destOrd="0" presId="urn:microsoft.com/office/officeart/2005/8/layout/hierarchy6"/>
    <dgm:cxn modelId="{46A9A101-4401-4E10-9C79-42806DA60585}" type="presParOf" srcId="{16D3C400-04E6-46D0-9C7E-DBBC5114F3AB}" destId="{CD1D2227-E924-4E7E-BB41-CA7E7988A535}" srcOrd="0" destOrd="0" presId="urn:microsoft.com/office/officeart/2005/8/layout/hierarchy6"/>
    <dgm:cxn modelId="{883E8CB2-8126-410F-B3EB-39E7CA388210}" type="presParOf" srcId="{16D3C400-04E6-46D0-9C7E-DBBC5114F3AB}" destId="{0B0507E1-68CB-457D-A51A-6A2738B15AB5}" srcOrd="1" destOrd="0" presId="urn:microsoft.com/office/officeart/2005/8/layout/hierarchy6"/>
    <dgm:cxn modelId="{A826A706-3B17-4D80-B404-BF7916DA7003}" type="presParOf" srcId="{0B0507E1-68CB-457D-A51A-6A2738B15AB5}" destId="{972449EB-49D1-42EA-9E7E-7AF628901400}" srcOrd="0" destOrd="0" presId="urn:microsoft.com/office/officeart/2005/8/layout/hierarchy6"/>
    <dgm:cxn modelId="{8B64D659-EFBE-4EB0-9F4B-A0245503559D}" type="presParOf" srcId="{0B0507E1-68CB-457D-A51A-6A2738B15AB5}" destId="{E3E7E77F-2704-43A6-A442-60EAA7C51851}" srcOrd="1" destOrd="0" presId="urn:microsoft.com/office/officeart/2005/8/layout/hierarchy6"/>
    <dgm:cxn modelId="{D3305A4F-40CF-49D4-A44C-21C6C10A6640}" type="presParOf" srcId="{E3E7E77F-2704-43A6-A442-60EAA7C51851}" destId="{F55D65E9-6189-4784-BF99-A7347333476E}" srcOrd="0" destOrd="0" presId="urn:microsoft.com/office/officeart/2005/8/layout/hierarchy6"/>
    <dgm:cxn modelId="{BDDC7D9E-065A-4F80-97E1-2C54116030F1}" type="presParOf" srcId="{E3E7E77F-2704-43A6-A442-60EAA7C51851}" destId="{6572E6EB-EE20-4A19-A813-35B083702A97}" srcOrd="1" destOrd="0" presId="urn:microsoft.com/office/officeart/2005/8/layout/hierarchy6"/>
    <dgm:cxn modelId="{CD2803A0-E94D-4D52-9A04-D79EE1F3BE8C}" type="presParOf" srcId="{C4E5822D-3E83-4CF3-B145-C19791096F4F}" destId="{B318787C-E59C-410D-8979-59B0D076E9AD}" srcOrd="6" destOrd="0" presId="urn:microsoft.com/office/officeart/2005/8/layout/hierarchy6"/>
    <dgm:cxn modelId="{8F705E25-3630-4135-9D70-59A6B0081FBA}" type="presParOf" srcId="{C4E5822D-3E83-4CF3-B145-C19791096F4F}" destId="{9E3705F8-1BA3-4FEB-8A61-44BF45E1773F}" srcOrd="7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T3. Miljökvalitet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Luft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Partikelutsläpp</a:t>
          </a:r>
          <a:endParaRPr lang="sv-SE" sz="16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A9D6EBD2-8A0E-40D7-9BE1-F26A4162C16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Kemikalier</a:t>
          </a:r>
          <a:endParaRPr lang="sv-SE" sz="1600" dirty="0"/>
        </a:p>
      </dgm:t>
    </dgm:pt>
    <dgm:pt modelId="{5F6A2248-E4B4-4E7B-B237-876EA2FAF614}" type="parTrans" cxnId="{66315C00-16CE-4811-BB12-B6757D6B17D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AB68206B-4ADB-4228-AA96-3D887C09432A}" type="sibTrans" cxnId="{66315C00-16CE-4811-BB12-B6757D6B17DA}">
      <dgm:prSet/>
      <dgm:spPr/>
      <dgm:t>
        <a:bodyPr/>
        <a:lstStyle/>
        <a:p>
          <a:endParaRPr lang="sv-SE"/>
        </a:p>
      </dgm:t>
    </dgm:pt>
    <dgm:pt modelId="{C36243AE-758E-4799-8FEB-A6348558189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Omsatt mängd kemikalier</a:t>
          </a:r>
          <a:endParaRPr lang="sv-SE" sz="1600" dirty="0"/>
        </a:p>
      </dgm:t>
    </dgm:pt>
    <dgm:pt modelId="{FFC07F44-0F45-409C-920D-D86BF9F04F8D}" type="parTrans" cxnId="{1265AEE8-DECC-4DFF-8615-7E1B4EC060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7D4CCBF-3432-4505-A50C-A998449538CA}" type="sibTrans" cxnId="{1265AEE8-DECC-4DFF-8615-7E1B4EC06058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miljökvalitet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600" dirty="0" smtClean="0"/>
            <a:t>Andel som är nöjda med miljöns kvalitet</a:t>
          </a:r>
          <a:endParaRPr lang="sv-SE" sz="16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410400DB-479D-4935-A795-1F1CA151EFB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Buller</a:t>
          </a:r>
          <a:endParaRPr lang="sv-SE" sz="1600" dirty="0"/>
        </a:p>
      </dgm:t>
    </dgm:pt>
    <dgm:pt modelId="{CA8599E8-E5A8-49A3-A090-25F0C02B56D3}" type="parTrans" cxnId="{501F387C-D1B6-4406-8B53-4FDE9A0F82B7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/>
        </a:p>
      </dgm:t>
    </dgm:pt>
    <dgm:pt modelId="{805EBFAA-7DCA-4C57-8BFE-FA96E7B87AB0}" type="sibTrans" cxnId="{501F387C-D1B6-4406-8B53-4FDE9A0F82B7}">
      <dgm:prSet/>
      <dgm:spPr/>
      <dgm:t>
        <a:bodyPr/>
        <a:lstStyle/>
        <a:p>
          <a:endParaRPr lang="sv-SE"/>
        </a:p>
      </dgm:t>
    </dgm:pt>
    <dgm:pt modelId="{658C9AE2-7F79-449F-AA94-6BB50AC03A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Andel störda av trafikbuller</a:t>
          </a:r>
          <a:endParaRPr lang="sv-SE" sz="1600" dirty="0"/>
        </a:p>
      </dgm:t>
    </dgm:pt>
    <dgm:pt modelId="{1C631391-5C5D-4519-A123-3CC105846B41}" type="parTrans" cxnId="{D6D45C8E-2335-4981-BCA3-C6602EC2766C}">
      <dgm:prSet/>
      <dgm:spPr>
        <a:ln>
          <a:solidFill>
            <a:srgbClr val="0070C0"/>
          </a:solidFill>
        </a:ln>
      </dgm:spPr>
      <dgm:t>
        <a:bodyPr/>
        <a:lstStyle/>
        <a:p>
          <a:endParaRPr lang="sv-SE"/>
        </a:p>
      </dgm:t>
    </dgm:pt>
    <dgm:pt modelId="{FECEFF09-D99B-4233-9336-33EAD0501BCF}" type="sibTrans" cxnId="{D6D45C8E-2335-4981-BCA3-C6602EC2766C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4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4" custScaleX="104052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4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4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5761BC35-9292-434F-9705-D1FE2671FEAF}" type="pres">
      <dgm:prSet presAssocID="{5F6A2248-E4B4-4E7B-B237-876EA2FAF614}" presName="Name19" presStyleLbl="parChTrans1D2" presStyleIdx="1" presStyleCnt="4"/>
      <dgm:spPr/>
      <dgm:t>
        <a:bodyPr/>
        <a:lstStyle/>
        <a:p>
          <a:endParaRPr lang="sv-SE"/>
        </a:p>
      </dgm:t>
    </dgm:pt>
    <dgm:pt modelId="{34F75974-DAED-4209-A670-0291BE263855}" type="pres">
      <dgm:prSet presAssocID="{A9D6EBD2-8A0E-40D7-9BE1-F26A4162C164}" presName="Name21" presStyleCnt="0"/>
      <dgm:spPr/>
      <dgm:t>
        <a:bodyPr/>
        <a:lstStyle/>
        <a:p>
          <a:endParaRPr lang="sv-SE"/>
        </a:p>
      </dgm:t>
    </dgm:pt>
    <dgm:pt modelId="{4D11C606-1F01-4FAF-83E5-A5B3F1F2862D}" type="pres">
      <dgm:prSet presAssocID="{A9D6EBD2-8A0E-40D7-9BE1-F26A4162C164}" presName="level2Shape" presStyleLbl="node2" presStyleIdx="1" presStyleCnt="4"/>
      <dgm:spPr/>
      <dgm:t>
        <a:bodyPr/>
        <a:lstStyle/>
        <a:p>
          <a:endParaRPr lang="sv-SE"/>
        </a:p>
      </dgm:t>
    </dgm:pt>
    <dgm:pt modelId="{7999C095-9B0A-4FE4-AF10-EE4863114512}" type="pres">
      <dgm:prSet presAssocID="{A9D6EBD2-8A0E-40D7-9BE1-F26A4162C164}" presName="hierChild3" presStyleCnt="0"/>
      <dgm:spPr/>
      <dgm:t>
        <a:bodyPr/>
        <a:lstStyle/>
        <a:p>
          <a:endParaRPr lang="sv-SE"/>
        </a:p>
      </dgm:t>
    </dgm:pt>
    <dgm:pt modelId="{4D3F840A-B455-4C9A-8410-6E16D84D1C86}" type="pres">
      <dgm:prSet presAssocID="{FFC07F44-0F45-409C-920D-D86BF9F04F8D}" presName="Name19" presStyleLbl="parChTrans1D3" presStyleIdx="1" presStyleCnt="4"/>
      <dgm:spPr/>
      <dgm:t>
        <a:bodyPr/>
        <a:lstStyle/>
        <a:p>
          <a:endParaRPr lang="sv-SE"/>
        </a:p>
      </dgm:t>
    </dgm:pt>
    <dgm:pt modelId="{A7FA054B-D4C5-4EC6-B509-0097E9C61156}" type="pres">
      <dgm:prSet presAssocID="{C36243AE-758E-4799-8FEB-A6348558189E}" presName="Name21" presStyleCnt="0"/>
      <dgm:spPr/>
      <dgm:t>
        <a:bodyPr/>
        <a:lstStyle/>
        <a:p>
          <a:endParaRPr lang="sv-SE"/>
        </a:p>
      </dgm:t>
    </dgm:pt>
    <dgm:pt modelId="{A771031B-35BD-44B8-AFD0-8E008D0EAED8}" type="pres">
      <dgm:prSet presAssocID="{C36243AE-758E-4799-8FEB-A6348558189E}" presName="level2Shape" presStyleLbl="node3" presStyleIdx="1" presStyleCnt="4"/>
      <dgm:spPr/>
      <dgm:t>
        <a:bodyPr/>
        <a:lstStyle/>
        <a:p>
          <a:endParaRPr lang="sv-SE"/>
        </a:p>
      </dgm:t>
    </dgm:pt>
    <dgm:pt modelId="{9BE306AA-F356-4F48-8026-48C528979398}" type="pres">
      <dgm:prSet presAssocID="{C36243AE-758E-4799-8FEB-A6348558189E}" presName="hierChild3" presStyleCnt="0"/>
      <dgm:spPr/>
      <dgm:t>
        <a:bodyPr/>
        <a:lstStyle/>
        <a:p>
          <a:endParaRPr lang="sv-SE"/>
        </a:p>
      </dgm:t>
    </dgm:pt>
    <dgm:pt modelId="{B85E21FE-6BBE-418E-AA14-2F56F4ED0108}" type="pres">
      <dgm:prSet presAssocID="{CA8599E8-E5A8-49A3-A090-25F0C02B56D3}" presName="Name19" presStyleLbl="parChTrans1D2" presStyleIdx="2" presStyleCnt="4"/>
      <dgm:spPr/>
      <dgm:t>
        <a:bodyPr/>
        <a:lstStyle/>
        <a:p>
          <a:endParaRPr lang="sv-SE"/>
        </a:p>
      </dgm:t>
    </dgm:pt>
    <dgm:pt modelId="{9520ADA6-61C8-4A60-AFDE-4FFF61FCBE76}" type="pres">
      <dgm:prSet presAssocID="{410400DB-479D-4935-A795-1F1CA151EFBC}" presName="Name21" presStyleCnt="0"/>
      <dgm:spPr/>
    </dgm:pt>
    <dgm:pt modelId="{561CDD1F-60BC-4572-819A-4C7B64479B16}" type="pres">
      <dgm:prSet presAssocID="{410400DB-479D-4935-A795-1F1CA151EFBC}" presName="level2Shape" presStyleLbl="node2" presStyleIdx="2" presStyleCnt="4"/>
      <dgm:spPr/>
      <dgm:t>
        <a:bodyPr/>
        <a:lstStyle/>
        <a:p>
          <a:endParaRPr lang="sv-SE"/>
        </a:p>
      </dgm:t>
    </dgm:pt>
    <dgm:pt modelId="{F4B8A868-8E17-4019-8400-CE755312F036}" type="pres">
      <dgm:prSet presAssocID="{410400DB-479D-4935-A795-1F1CA151EFBC}" presName="hierChild3" presStyleCnt="0"/>
      <dgm:spPr/>
    </dgm:pt>
    <dgm:pt modelId="{445B41E4-E214-445D-8151-A893546228EE}" type="pres">
      <dgm:prSet presAssocID="{1C631391-5C5D-4519-A123-3CC105846B41}" presName="Name19" presStyleLbl="parChTrans1D3" presStyleIdx="2" presStyleCnt="4"/>
      <dgm:spPr/>
      <dgm:t>
        <a:bodyPr/>
        <a:lstStyle/>
        <a:p>
          <a:endParaRPr lang="sv-SE"/>
        </a:p>
      </dgm:t>
    </dgm:pt>
    <dgm:pt modelId="{888BB60F-31ED-4C7F-98DF-2ED5808C37E2}" type="pres">
      <dgm:prSet presAssocID="{658C9AE2-7F79-449F-AA94-6BB50AC03A6D}" presName="Name21" presStyleCnt="0"/>
      <dgm:spPr/>
    </dgm:pt>
    <dgm:pt modelId="{F8BF1B15-3B70-4BC2-AF72-CA90C3479284}" type="pres">
      <dgm:prSet presAssocID="{658C9AE2-7F79-449F-AA94-6BB50AC03A6D}" presName="level2Shape" presStyleLbl="node3" presStyleIdx="2" presStyleCnt="4"/>
      <dgm:spPr/>
      <dgm:t>
        <a:bodyPr/>
        <a:lstStyle/>
        <a:p>
          <a:endParaRPr lang="sv-SE"/>
        </a:p>
      </dgm:t>
    </dgm:pt>
    <dgm:pt modelId="{3941E41E-BBEF-4945-8D55-0A305D33EBDC}" type="pres">
      <dgm:prSet presAssocID="{658C9AE2-7F79-449F-AA94-6BB50AC03A6D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3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3" presStyleCnt="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3" presStyleCnt="4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3" presStyleCnt="4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A50AF1BE-D6A0-427A-8B1B-653AB7113071}" type="presOf" srcId="{FFC07F44-0F45-409C-920D-D86BF9F04F8D}" destId="{4D3F840A-B455-4C9A-8410-6E16D84D1C86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501F387C-D1B6-4406-8B53-4FDE9A0F82B7}" srcId="{59FD79FB-AFAC-4E60-926F-167FB5C06BBE}" destId="{410400DB-479D-4935-A795-1F1CA151EFBC}" srcOrd="2" destOrd="0" parTransId="{CA8599E8-E5A8-49A3-A090-25F0C02B56D3}" sibTransId="{805EBFAA-7DCA-4C57-8BFE-FA96E7B87AB0}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F1636955-2CA3-4329-8209-8E372C95EEB9}" type="presOf" srcId="{CA8599E8-E5A8-49A3-A090-25F0C02B56D3}" destId="{B85E21FE-6BBE-418E-AA14-2F56F4ED0108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889AA692-A688-45A3-AB89-430ECEDC6166}" type="presOf" srcId="{A9D6EBD2-8A0E-40D7-9BE1-F26A4162C164}" destId="{4D11C606-1F01-4FAF-83E5-A5B3F1F2862D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D8B633DF-8B23-4970-BA44-A0C42758E1BE}" type="presOf" srcId="{C36243AE-758E-4799-8FEB-A6348558189E}" destId="{A771031B-35BD-44B8-AFD0-8E008D0EAED8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D6D45C8E-2335-4981-BCA3-C6602EC2766C}" srcId="{410400DB-479D-4935-A795-1F1CA151EFBC}" destId="{658C9AE2-7F79-449F-AA94-6BB50AC03A6D}" srcOrd="0" destOrd="0" parTransId="{1C631391-5C5D-4519-A123-3CC105846B41}" sibTransId="{FECEFF09-D99B-4233-9336-33EAD0501BCF}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863050BC-0B8C-43A3-A5EF-F51BC2122BAA}" type="presOf" srcId="{5F6A2248-E4B4-4E7B-B237-876EA2FAF614}" destId="{5761BC35-9292-434F-9705-D1FE2671FEAF}" srcOrd="0" destOrd="0" presId="urn:microsoft.com/office/officeart/2005/8/layout/hierarchy6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582CC1FF-33BB-439F-B23A-BC59F68A8242}" type="presOf" srcId="{410400DB-479D-4935-A795-1F1CA151EFBC}" destId="{561CDD1F-60BC-4572-819A-4C7B64479B16}" srcOrd="0" destOrd="0" presId="urn:microsoft.com/office/officeart/2005/8/layout/hierarchy6"/>
    <dgm:cxn modelId="{E1C69389-CEDB-4954-8606-F4C356BDC6B7}" type="presOf" srcId="{1C631391-5C5D-4519-A123-3CC105846B41}" destId="{445B41E4-E214-445D-8151-A893546228EE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66315C00-16CE-4811-BB12-B6757D6B17DA}" srcId="{59FD79FB-AFAC-4E60-926F-167FB5C06BBE}" destId="{A9D6EBD2-8A0E-40D7-9BE1-F26A4162C164}" srcOrd="1" destOrd="0" parTransId="{5F6A2248-E4B4-4E7B-B237-876EA2FAF614}" sibTransId="{AB68206B-4ADB-4228-AA96-3D887C09432A}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265AEE8-DECC-4DFF-8615-7E1B4EC06058}" srcId="{A9D6EBD2-8A0E-40D7-9BE1-F26A4162C164}" destId="{C36243AE-758E-4799-8FEB-A6348558189E}" srcOrd="0" destOrd="0" parTransId="{FFC07F44-0F45-409C-920D-D86BF9F04F8D}" sibTransId="{67D4CCBF-3432-4505-A50C-A998449538CA}"/>
    <dgm:cxn modelId="{3BD64396-AE33-48CB-A64D-3C6F85E9613E}" srcId="{59FD79FB-AFAC-4E60-926F-167FB5C06BBE}" destId="{82B94C50-3830-4E45-A9E5-09241663F045}" srcOrd="3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53437BD8-3EF9-4C78-A974-54C6D59812B0}" type="presOf" srcId="{658C9AE2-7F79-449F-AA94-6BB50AC03A6D}" destId="{F8BF1B15-3B70-4BC2-AF72-CA90C3479284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17C9F126-48CB-4978-ADA9-6B9F34517294}" type="presParOf" srcId="{C4E5822D-3E83-4CF3-B145-C19791096F4F}" destId="{5761BC35-9292-434F-9705-D1FE2671FEAF}" srcOrd="2" destOrd="0" presId="urn:microsoft.com/office/officeart/2005/8/layout/hierarchy6"/>
    <dgm:cxn modelId="{0D977043-18CE-4DC3-97F1-44912B4414EC}" type="presParOf" srcId="{C4E5822D-3E83-4CF3-B145-C19791096F4F}" destId="{34F75974-DAED-4209-A670-0291BE263855}" srcOrd="3" destOrd="0" presId="urn:microsoft.com/office/officeart/2005/8/layout/hierarchy6"/>
    <dgm:cxn modelId="{8618D214-0119-4663-A88A-D40A7078854B}" type="presParOf" srcId="{34F75974-DAED-4209-A670-0291BE263855}" destId="{4D11C606-1F01-4FAF-83E5-A5B3F1F2862D}" srcOrd="0" destOrd="0" presId="urn:microsoft.com/office/officeart/2005/8/layout/hierarchy6"/>
    <dgm:cxn modelId="{8E2F074F-61DB-4AD6-86A0-EF3C38EC85A4}" type="presParOf" srcId="{34F75974-DAED-4209-A670-0291BE263855}" destId="{7999C095-9B0A-4FE4-AF10-EE4863114512}" srcOrd="1" destOrd="0" presId="urn:microsoft.com/office/officeart/2005/8/layout/hierarchy6"/>
    <dgm:cxn modelId="{E084C0B5-108C-424D-97B6-EF40C5F3772B}" type="presParOf" srcId="{7999C095-9B0A-4FE4-AF10-EE4863114512}" destId="{4D3F840A-B455-4C9A-8410-6E16D84D1C86}" srcOrd="0" destOrd="0" presId="urn:microsoft.com/office/officeart/2005/8/layout/hierarchy6"/>
    <dgm:cxn modelId="{B3C80AF4-4CB0-4A34-A4EF-A51298C1F1A3}" type="presParOf" srcId="{7999C095-9B0A-4FE4-AF10-EE4863114512}" destId="{A7FA054B-D4C5-4EC6-B509-0097E9C61156}" srcOrd="1" destOrd="0" presId="urn:microsoft.com/office/officeart/2005/8/layout/hierarchy6"/>
    <dgm:cxn modelId="{D3566528-B3EC-4ED3-A584-0432C61F20FE}" type="presParOf" srcId="{A7FA054B-D4C5-4EC6-B509-0097E9C61156}" destId="{A771031B-35BD-44B8-AFD0-8E008D0EAED8}" srcOrd="0" destOrd="0" presId="urn:microsoft.com/office/officeart/2005/8/layout/hierarchy6"/>
    <dgm:cxn modelId="{457F2610-81ED-415C-A184-B8A174BA19A1}" type="presParOf" srcId="{A7FA054B-D4C5-4EC6-B509-0097E9C61156}" destId="{9BE306AA-F356-4F48-8026-48C528979398}" srcOrd="1" destOrd="0" presId="urn:microsoft.com/office/officeart/2005/8/layout/hierarchy6"/>
    <dgm:cxn modelId="{3B317854-505F-40DD-BE71-B20F76DF46A5}" type="presParOf" srcId="{C4E5822D-3E83-4CF3-B145-C19791096F4F}" destId="{B85E21FE-6BBE-418E-AA14-2F56F4ED0108}" srcOrd="4" destOrd="0" presId="urn:microsoft.com/office/officeart/2005/8/layout/hierarchy6"/>
    <dgm:cxn modelId="{357AB853-77F8-49EE-8EB8-10ECE81B7EAD}" type="presParOf" srcId="{C4E5822D-3E83-4CF3-B145-C19791096F4F}" destId="{9520ADA6-61C8-4A60-AFDE-4FFF61FCBE76}" srcOrd="5" destOrd="0" presId="urn:microsoft.com/office/officeart/2005/8/layout/hierarchy6"/>
    <dgm:cxn modelId="{54BEEF91-5356-45C7-9F0A-1B3EB8CAB65E}" type="presParOf" srcId="{9520ADA6-61C8-4A60-AFDE-4FFF61FCBE76}" destId="{561CDD1F-60BC-4572-819A-4C7B64479B16}" srcOrd="0" destOrd="0" presId="urn:microsoft.com/office/officeart/2005/8/layout/hierarchy6"/>
    <dgm:cxn modelId="{29A5C0D8-B9DD-4078-809F-654145C0F62F}" type="presParOf" srcId="{9520ADA6-61C8-4A60-AFDE-4FFF61FCBE76}" destId="{F4B8A868-8E17-4019-8400-CE755312F036}" srcOrd="1" destOrd="0" presId="urn:microsoft.com/office/officeart/2005/8/layout/hierarchy6"/>
    <dgm:cxn modelId="{8FDED252-6B2A-41F0-AAB5-780C3FE0D2E5}" type="presParOf" srcId="{F4B8A868-8E17-4019-8400-CE755312F036}" destId="{445B41E4-E214-445D-8151-A893546228EE}" srcOrd="0" destOrd="0" presId="urn:microsoft.com/office/officeart/2005/8/layout/hierarchy6"/>
    <dgm:cxn modelId="{D73FE9E8-AB77-4447-B14A-828D56138FD4}" type="presParOf" srcId="{F4B8A868-8E17-4019-8400-CE755312F036}" destId="{888BB60F-31ED-4C7F-98DF-2ED5808C37E2}" srcOrd="1" destOrd="0" presId="urn:microsoft.com/office/officeart/2005/8/layout/hierarchy6"/>
    <dgm:cxn modelId="{58554060-EB76-41D5-B291-E279370B3107}" type="presParOf" srcId="{888BB60F-31ED-4C7F-98DF-2ED5808C37E2}" destId="{F8BF1B15-3B70-4BC2-AF72-CA90C3479284}" srcOrd="0" destOrd="0" presId="urn:microsoft.com/office/officeart/2005/8/layout/hierarchy6"/>
    <dgm:cxn modelId="{20D1E35D-E935-4C6D-9C6F-0FD8CCF80A18}" type="presParOf" srcId="{888BB60F-31ED-4C7F-98DF-2ED5808C37E2}" destId="{3941E41E-BBEF-4945-8D55-0A305D33EBDC}" srcOrd="1" destOrd="0" presId="urn:microsoft.com/office/officeart/2005/8/layout/hierarchy6"/>
    <dgm:cxn modelId="{CD2803A0-E94D-4D52-9A04-D79EE1F3BE8C}" type="presParOf" srcId="{C4E5822D-3E83-4CF3-B145-C19791096F4F}" destId="{B318787C-E59C-410D-8979-59B0D076E9AD}" srcOrd="6" destOrd="0" presId="urn:microsoft.com/office/officeart/2005/8/layout/hierarchy6"/>
    <dgm:cxn modelId="{8F705E25-3630-4135-9D70-59A6B0081FBA}" type="presParOf" srcId="{C4E5822D-3E83-4CF3-B145-C19791096F4F}" destId="{9E3705F8-1BA3-4FEB-8A61-44BF45E1773F}" srcOrd="7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T4. Tillgänglighet till tjänster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Närhet till tjänster/service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Andel med tillgång till bredband &gt;100Mbit/s</a:t>
          </a:r>
          <a:endParaRPr lang="sv-SE" sz="16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A9D6EBD2-8A0E-40D7-9BE1-F26A4162C16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Köer till tjänster/service</a:t>
          </a:r>
          <a:endParaRPr lang="sv-SE" sz="1600" dirty="0"/>
        </a:p>
      </dgm:t>
    </dgm:pt>
    <dgm:pt modelId="{5F6A2248-E4B4-4E7B-B237-876EA2FAF614}" type="parTrans" cxnId="{66315C00-16CE-4811-BB12-B6757D6B17D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AB68206B-4ADB-4228-AA96-3D887C09432A}" type="sibTrans" cxnId="{66315C00-16CE-4811-BB12-B6757D6B17DA}">
      <dgm:prSet/>
      <dgm:spPr/>
      <dgm:t>
        <a:bodyPr/>
        <a:lstStyle/>
        <a:p>
          <a:endParaRPr lang="sv-SE"/>
        </a:p>
      </dgm:t>
    </dgm:pt>
    <dgm:pt modelId="{C36243AE-758E-4799-8FEB-A6348558189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Andel patienter som träffar läkare inom sju dagar</a:t>
          </a:r>
          <a:endParaRPr lang="sv-SE" sz="1600" dirty="0"/>
        </a:p>
      </dgm:t>
    </dgm:pt>
    <dgm:pt modelId="{FFC07F44-0F45-409C-920D-D86BF9F04F8D}" type="parTrans" cxnId="{1265AEE8-DECC-4DFF-8615-7E1B4EC060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67D4CCBF-3432-4505-A50C-A998449538CA}" type="sibTrans" cxnId="{1265AEE8-DECC-4DFF-8615-7E1B4EC06058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tillgänglighet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600" dirty="0" smtClean="0"/>
            <a:t>Andel som upplever god tillgänglighet till tjänster</a:t>
          </a:r>
          <a:endParaRPr lang="sv-SE" sz="16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3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3" custScaleX="111183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3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5761BC35-9292-434F-9705-D1FE2671FEAF}" type="pres">
      <dgm:prSet presAssocID="{5F6A2248-E4B4-4E7B-B237-876EA2FAF614}" presName="Name19" presStyleLbl="parChTrans1D2" presStyleIdx="1" presStyleCnt="3"/>
      <dgm:spPr/>
      <dgm:t>
        <a:bodyPr/>
        <a:lstStyle/>
        <a:p>
          <a:endParaRPr lang="sv-SE"/>
        </a:p>
      </dgm:t>
    </dgm:pt>
    <dgm:pt modelId="{34F75974-DAED-4209-A670-0291BE263855}" type="pres">
      <dgm:prSet presAssocID="{A9D6EBD2-8A0E-40D7-9BE1-F26A4162C164}" presName="Name21" presStyleCnt="0"/>
      <dgm:spPr/>
      <dgm:t>
        <a:bodyPr/>
        <a:lstStyle/>
        <a:p>
          <a:endParaRPr lang="sv-SE"/>
        </a:p>
      </dgm:t>
    </dgm:pt>
    <dgm:pt modelId="{4D11C606-1F01-4FAF-83E5-A5B3F1F2862D}" type="pres">
      <dgm:prSet presAssocID="{A9D6EBD2-8A0E-40D7-9BE1-F26A4162C164}" presName="level2Shape" presStyleLbl="node2" presStyleIdx="1" presStyleCnt="3" custScaleX="111275"/>
      <dgm:spPr/>
      <dgm:t>
        <a:bodyPr/>
        <a:lstStyle/>
        <a:p>
          <a:endParaRPr lang="sv-SE"/>
        </a:p>
      </dgm:t>
    </dgm:pt>
    <dgm:pt modelId="{7999C095-9B0A-4FE4-AF10-EE4863114512}" type="pres">
      <dgm:prSet presAssocID="{A9D6EBD2-8A0E-40D7-9BE1-F26A4162C164}" presName="hierChild3" presStyleCnt="0"/>
      <dgm:spPr/>
      <dgm:t>
        <a:bodyPr/>
        <a:lstStyle/>
        <a:p>
          <a:endParaRPr lang="sv-SE"/>
        </a:p>
      </dgm:t>
    </dgm:pt>
    <dgm:pt modelId="{4D3F840A-B455-4C9A-8410-6E16D84D1C86}" type="pres">
      <dgm:prSet presAssocID="{FFC07F44-0F45-409C-920D-D86BF9F04F8D}" presName="Name19" presStyleLbl="parChTrans1D3" presStyleIdx="1" presStyleCnt="3"/>
      <dgm:spPr/>
      <dgm:t>
        <a:bodyPr/>
        <a:lstStyle/>
        <a:p>
          <a:endParaRPr lang="sv-SE"/>
        </a:p>
      </dgm:t>
    </dgm:pt>
    <dgm:pt modelId="{A7FA054B-D4C5-4EC6-B509-0097E9C61156}" type="pres">
      <dgm:prSet presAssocID="{C36243AE-758E-4799-8FEB-A6348558189E}" presName="Name21" presStyleCnt="0"/>
      <dgm:spPr/>
      <dgm:t>
        <a:bodyPr/>
        <a:lstStyle/>
        <a:p>
          <a:endParaRPr lang="sv-SE"/>
        </a:p>
      </dgm:t>
    </dgm:pt>
    <dgm:pt modelId="{A771031B-35BD-44B8-AFD0-8E008D0EAED8}" type="pres">
      <dgm:prSet presAssocID="{C36243AE-758E-4799-8FEB-A6348558189E}" presName="level2Shape" presStyleLbl="node3" presStyleIdx="1" presStyleCnt="3"/>
      <dgm:spPr/>
      <dgm:t>
        <a:bodyPr/>
        <a:lstStyle/>
        <a:p>
          <a:endParaRPr lang="sv-SE"/>
        </a:p>
      </dgm:t>
    </dgm:pt>
    <dgm:pt modelId="{9BE306AA-F356-4F48-8026-48C528979398}" type="pres">
      <dgm:prSet presAssocID="{C36243AE-758E-4799-8FEB-A6348558189E}" presName="hierChild3" presStyleCnt="0"/>
      <dgm:spPr/>
      <dgm:t>
        <a:bodyPr/>
        <a:lstStyle/>
        <a:p>
          <a:endParaRPr lang="sv-SE"/>
        </a:p>
      </dgm:t>
    </dgm:pt>
    <dgm:pt modelId="{B318787C-E59C-410D-8979-59B0D076E9AD}" type="pres">
      <dgm:prSet presAssocID="{30D3D1B7-EA0C-42F2-B513-7E86F035CF2D}" presName="Name19" presStyleLbl="parChTrans1D2" presStyleIdx="2" presStyleCnt="3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2" presStyleCnt="3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2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2" presStyleCnt="3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A50AF1BE-D6A0-427A-8B1B-653AB7113071}" type="presOf" srcId="{FFC07F44-0F45-409C-920D-D86BF9F04F8D}" destId="{4D3F840A-B455-4C9A-8410-6E16D84D1C86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889AA692-A688-45A3-AB89-430ECEDC6166}" type="presOf" srcId="{A9D6EBD2-8A0E-40D7-9BE1-F26A4162C164}" destId="{4D11C606-1F01-4FAF-83E5-A5B3F1F2862D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D8B633DF-8B23-4970-BA44-A0C42758E1BE}" type="presOf" srcId="{C36243AE-758E-4799-8FEB-A6348558189E}" destId="{A771031B-35BD-44B8-AFD0-8E008D0EAED8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863050BC-0B8C-43A3-A5EF-F51BC2122BAA}" type="presOf" srcId="{5F6A2248-E4B4-4E7B-B237-876EA2FAF614}" destId="{5761BC35-9292-434F-9705-D1FE2671FEAF}" srcOrd="0" destOrd="0" presId="urn:microsoft.com/office/officeart/2005/8/layout/hierarchy6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66315C00-16CE-4811-BB12-B6757D6B17DA}" srcId="{59FD79FB-AFAC-4E60-926F-167FB5C06BBE}" destId="{A9D6EBD2-8A0E-40D7-9BE1-F26A4162C164}" srcOrd="1" destOrd="0" parTransId="{5F6A2248-E4B4-4E7B-B237-876EA2FAF614}" sibTransId="{AB68206B-4ADB-4228-AA96-3D887C09432A}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265AEE8-DECC-4DFF-8615-7E1B4EC06058}" srcId="{A9D6EBD2-8A0E-40D7-9BE1-F26A4162C164}" destId="{C36243AE-758E-4799-8FEB-A6348558189E}" srcOrd="0" destOrd="0" parTransId="{FFC07F44-0F45-409C-920D-D86BF9F04F8D}" sibTransId="{67D4CCBF-3432-4505-A50C-A998449538CA}"/>
    <dgm:cxn modelId="{3BD64396-AE33-48CB-A64D-3C6F85E9613E}" srcId="{59FD79FB-AFAC-4E60-926F-167FB5C06BBE}" destId="{82B94C50-3830-4E45-A9E5-09241663F045}" srcOrd="2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17C9F126-48CB-4978-ADA9-6B9F34517294}" type="presParOf" srcId="{C4E5822D-3E83-4CF3-B145-C19791096F4F}" destId="{5761BC35-9292-434F-9705-D1FE2671FEAF}" srcOrd="2" destOrd="0" presId="urn:microsoft.com/office/officeart/2005/8/layout/hierarchy6"/>
    <dgm:cxn modelId="{0D977043-18CE-4DC3-97F1-44912B4414EC}" type="presParOf" srcId="{C4E5822D-3E83-4CF3-B145-C19791096F4F}" destId="{34F75974-DAED-4209-A670-0291BE263855}" srcOrd="3" destOrd="0" presId="urn:microsoft.com/office/officeart/2005/8/layout/hierarchy6"/>
    <dgm:cxn modelId="{8618D214-0119-4663-A88A-D40A7078854B}" type="presParOf" srcId="{34F75974-DAED-4209-A670-0291BE263855}" destId="{4D11C606-1F01-4FAF-83E5-A5B3F1F2862D}" srcOrd="0" destOrd="0" presId="urn:microsoft.com/office/officeart/2005/8/layout/hierarchy6"/>
    <dgm:cxn modelId="{8E2F074F-61DB-4AD6-86A0-EF3C38EC85A4}" type="presParOf" srcId="{34F75974-DAED-4209-A670-0291BE263855}" destId="{7999C095-9B0A-4FE4-AF10-EE4863114512}" srcOrd="1" destOrd="0" presId="urn:microsoft.com/office/officeart/2005/8/layout/hierarchy6"/>
    <dgm:cxn modelId="{E084C0B5-108C-424D-97B6-EF40C5F3772B}" type="presParOf" srcId="{7999C095-9B0A-4FE4-AF10-EE4863114512}" destId="{4D3F840A-B455-4C9A-8410-6E16D84D1C86}" srcOrd="0" destOrd="0" presId="urn:microsoft.com/office/officeart/2005/8/layout/hierarchy6"/>
    <dgm:cxn modelId="{B3C80AF4-4CB0-4A34-A4EF-A51298C1F1A3}" type="presParOf" srcId="{7999C095-9B0A-4FE4-AF10-EE4863114512}" destId="{A7FA054B-D4C5-4EC6-B509-0097E9C61156}" srcOrd="1" destOrd="0" presId="urn:microsoft.com/office/officeart/2005/8/layout/hierarchy6"/>
    <dgm:cxn modelId="{D3566528-B3EC-4ED3-A584-0432C61F20FE}" type="presParOf" srcId="{A7FA054B-D4C5-4EC6-B509-0097E9C61156}" destId="{A771031B-35BD-44B8-AFD0-8E008D0EAED8}" srcOrd="0" destOrd="0" presId="urn:microsoft.com/office/officeart/2005/8/layout/hierarchy6"/>
    <dgm:cxn modelId="{457F2610-81ED-415C-A184-B8A174BA19A1}" type="presParOf" srcId="{A7FA054B-D4C5-4EC6-B509-0097E9C61156}" destId="{9BE306AA-F356-4F48-8026-48C528979398}" srcOrd="1" destOrd="0" presId="urn:microsoft.com/office/officeart/2005/8/layout/hierarchy6"/>
    <dgm:cxn modelId="{CD2803A0-E94D-4D52-9A04-D79EE1F3BE8C}" type="presParOf" srcId="{C4E5822D-3E83-4CF3-B145-C19791096F4F}" destId="{B318787C-E59C-410D-8979-59B0D076E9AD}" srcOrd="4" destOrd="0" presId="urn:microsoft.com/office/officeart/2005/8/layout/hierarchy6"/>
    <dgm:cxn modelId="{8F705E25-3630-4135-9D70-59A6B0081FBA}" type="presParOf" srcId="{C4E5822D-3E83-4CF3-B145-C19791096F4F}" destId="{9E3705F8-1BA3-4FEB-8A61-44BF45E1773F}" srcOrd="5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T5. Inkomst och förmögenhet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Levnadsstandard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Andel barn i ekonomiskt utsatta hushåll</a:t>
          </a:r>
          <a:endParaRPr lang="sv-SE" sz="16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 levnadsstandard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600" dirty="0" smtClean="0"/>
            <a:t>Andel som är nöjda med levnadsstandard</a:t>
          </a:r>
          <a:endParaRPr lang="sv-SE" sz="16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04208436-1E5E-4DDD-A13A-24205263D1D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Median av </a:t>
          </a:r>
          <a:r>
            <a:rPr lang="sv-SE" sz="1600" dirty="0" err="1" smtClean="0"/>
            <a:t>nettoinomst</a:t>
          </a:r>
          <a:endParaRPr lang="sv-SE" sz="1600" dirty="0"/>
        </a:p>
      </dgm:t>
    </dgm:pt>
    <dgm:pt modelId="{E9A4AAC0-60C2-481E-93F9-CC3D0543C667}" type="parTrans" cxnId="{8CC2EBD6-5F4D-4923-879E-F3A429A57EE9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3B68CC0D-F0E7-498D-87DD-9A1FEC45B09D}" type="sibTrans" cxnId="{8CC2EBD6-5F4D-4923-879E-F3A429A57EE9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2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2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3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3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5A37C4FE-A51A-4610-A147-9F04DAA6D642}" type="pres">
      <dgm:prSet presAssocID="{E9A4AAC0-60C2-481E-93F9-CC3D0543C667}" presName="Name19" presStyleLbl="parChTrans1D3" presStyleIdx="1" presStyleCnt="3"/>
      <dgm:spPr/>
      <dgm:t>
        <a:bodyPr/>
        <a:lstStyle/>
        <a:p>
          <a:endParaRPr lang="sv-SE"/>
        </a:p>
      </dgm:t>
    </dgm:pt>
    <dgm:pt modelId="{0DE14DF7-39B1-4348-AAEC-6123BC633123}" type="pres">
      <dgm:prSet presAssocID="{04208436-1E5E-4DDD-A13A-24205263D1D8}" presName="Name21" presStyleCnt="0"/>
      <dgm:spPr/>
    </dgm:pt>
    <dgm:pt modelId="{9A346F2F-D709-4A80-B03E-AB39ED573A3C}" type="pres">
      <dgm:prSet presAssocID="{04208436-1E5E-4DDD-A13A-24205263D1D8}" presName="level2Shape" presStyleLbl="node3" presStyleIdx="1" presStyleCnt="3"/>
      <dgm:spPr/>
      <dgm:t>
        <a:bodyPr/>
        <a:lstStyle/>
        <a:p>
          <a:endParaRPr lang="sv-SE"/>
        </a:p>
      </dgm:t>
    </dgm:pt>
    <dgm:pt modelId="{9B4EC8FA-8F7A-4788-8E3A-7B5E20037F4E}" type="pres">
      <dgm:prSet presAssocID="{04208436-1E5E-4DDD-A13A-24205263D1D8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1" presStyleCnt="2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1" presStyleCnt="2" custScaleX="112570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2" presStyleCnt="3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2" presStyleCnt="3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8CC2EBD6-5F4D-4923-879E-F3A429A57EE9}" srcId="{84BB9183-AE8F-407F-B0FB-1C933A983550}" destId="{04208436-1E5E-4DDD-A13A-24205263D1D8}" srcOrd="1" destOrd="0" parTransId="{E9A4AAC0-60C2-481E-93F9-CC3D0543C667}" sibTransId="{3B68CC0D-F0E7-498D-87DD-9A1FEC45B09D}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30BB9A30-774D-4BF4-A534-C959F0417A40}" type="presOf" srcId="{04208436-1E5E-4DDD-A13A-24205263D1D8}" destId="{9A346F2F-D709-4A80-B03E-AB39ED573A3C}" srcOrd="0" destOrd="0" presId="urn:microsoft.com/office/officeart/2005/8/layout/hierarchy6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F99F88AB-EB91-4D0C-A642-18ECEF941D07}" type="presOf" srcId="{E9A4AAC0-60C2-481E-93F9-CC3D0543C667}" destId="{5A37C4FE-A51A-4610-A147-9F04DAA6D642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3BD64396-AE33-48CB-A64D-3C6F85E9613E}" srcId="{59FD79FB-AFAC-4E60-926F-167FB5C06BBE}" destId="{82B94C50-3830-4E45-A9E5-09241663F045}" srcOrd="1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8C42F8F3-1E1D-4EE6-90E7-B1E401F28C69}" type="presParOf" srcId="{751C5127-C880-450B-8B16-D273E3F02E29}" destId="{5A37C4FE-A51A-4610-A147-9F04DAA6D642}" srcOrd="2" destOrd="0" presId="urn:microsoft.com/office/officeart/2005/8/layout/hierarchy6"/>
    <dgm:cxn modelId="{80ABA588-764C-4B2F-A991-3B6225F8BC4C}" type="presParOf" srcId="{751C5127-C880-450B-8B16-D273E3F02E29}" destId="{0DE14DF7-39B1-4348-AAEC-6123BC633123}" srcOrd="3" destOrd="0" presId="urn:microsoft.com/office/officeart/2005/8/layout/hierarchy6"/>
    <dgm:cxn modelId="{D5DAF773-078C-4047-8A8C-5B3B922B6D9D}" type="presParOf" srcId="{0DE14DF7-39B1-4348-AAEC-6123BC633123}" destId="{9A346F2F-D709-4A80-B03E-AB39ED573A3C}" srcOrd="0" destOrd="0" presId="urn:microsoft.com/office/officeart/2005/8/layout/hierarchy6"/>
    <dgm:cxn modelId="{EF6C4313-8883-4F63-AAF3-DF7C98CF03B7}" type="presParOf" srcId="{0DE14DF7-39B1-4348-AAEC-6123BC633123}" destId="{9B4EC8FA-8F7A-4788-8E3A-7B5E20037F4E}" srcOrd="1" destOrd="0" presId="urn:microsoft.com/office/officeart/2005/8/layout/hierarchy6"/>
    <dgm:cxn modelId="{CD2803A0-E94D-4D52-9A04-D79EE1F3BE8C}" type="presParOf" srcId="{C4E5822D-3E83-4CF3-B145-C19791096F4F}" destId="{B318787C-E59C-410D-8979-59B0D076E9AD}" srcOrd="2" destOrd="0" presId="urn:microsoft.com/office/officeart/2005/8/layout/hierarchy6"/>
    <dgm:cxn modelId="{8F705E25-3630-4135-9D70-59A6B0081FBA}" type="presParOf" srcId="{C4E5822D-3E83-4CF3-B145-C19791096F4F}" destId="{9E3705F8-1BA3-4FEB-8A61-44BF45E1773F}" srcOrd="3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T6. Arbete och löner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Matchning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Andel med yrke som motsvarar utbildning</a:t>
          </a:r>
          <a:endParaRPr lang="sv-SE" sz="12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Upplevda arbetsvillkor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som är nöjda med arbetsvillkor</a:t>
          </a:r>
          <a:endParaRPr lang="sv-SE" sz="12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85862B22-2C8D-40DE-B36A-A0D6B5ABB09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Brist på arbete</a:t>
          </a:r>
          <a:endParaRPr lang="sv-SE" sz="1600" dirty="0"/>
        </a:p>
      </dgm:t>
    </dgm:pt>
    <dgm:pt modelId="{BC0B0B32-4684-4F3F-B198-440DC3461FF5}" type="parTrans" cxnId="{15F3715C-471F-4508-86AA-0640DB16081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A8BB966-CA0B-4536-AB7A-87E1FFB30F61}" type="sibTrans" cxnId="{15F3715C-471F-4508-86AA-0640DB16081B}">
      <dgm:prSet/>
      <dgm:spPr/>
      <dgm:t>
        <a:bodyPr/>
        <a:lstStyle/>
        <a:p>
          <a:endParaRPr lang="sv-SE"/>
        </a:p>
      </dgm:t>
    </dgm:pt>
    <dgm:pt modelId="{808F855D-69D6-4951-8DFE-E9D0C51B9A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Integration</a:t>
          </a:r>
          <a:endParaRPr lang="sv-SE" sz="1600" dirty="0"/>
        </a:p>
      </dgm:t>
    </dgm:pt>
    <dgm:pt modelId="{985FCE42-F125-4232-8477-D1CE57324ACC}" type="parTrans" cxnId="{80CA7578-8468-4127-A0D0-904CE64AEDE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657544DD-70C0-42FF-A9F4-104B4B9BD69E}" type="sibTrans" cxnId="{80CA7578-8468-4127-A0D0-904CE64AEDE6}">
      <dgm:prSet/>
      <dgm:spPr/>
      <dgm:t>
        <a:bodyPr/>
        <a:lstStyle/>
        <a:p>
          <a:endParaRPr lang="sv-SE"/>
        </a:p>
      </dgm:t>
    </dgm:pt>
    <dgm:pt modelId="{1D442E32-95D5-4CC0-A7E6-363373E2A33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Löneklyftor</a:t>
          </a:r>
          <a:endParaRPr lang="sv-SE" sz="1600" dirty="0"/>
        </a:p>
      </dgm:t>
    </dgm:pt>
    <dgm:pt modelId="{FDC9AA17-1716-40FC-AB25-6C48911E4CD2}" type="parTrans" cxnId="{DDE6B84C-74CA-4153-B24D-03671F29E3D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6D5022F-0277-47B7-B9D7-BAEB58C94F74}" type="sibTrans" cxnId="{DDE6B84C-74CA-4153-B24D-03671F29E3D7}">
      <dgm:prSet/>
      <dgm:spPr/>
      <dgm:t>
        <a:bodyPr/>
        <a:lstStyle/>
        <a:p>
          <a:endParaRPr lang="sv-SE"/>
        </a:p>
      </dgm:t>
    </dgm:pt>
    <dgm:pt modelId="{37FAEBC1-7505-4C20-BBF8-74187A72867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Andel arbetslösa</a:t>
          </a:r>
          <a:endParaRPr lang="sv-SE" sz="1200" dirty="0"/>
        </a:p>
      </dgm:t>
    </dgm:pt>
    <dgm:pt modelId="{2685B035-787C-45F8-9906-49E69BC39DAA}" type="parTrans" cxnId="{6F25484E-6510-44B3-B6B0-AD7BA85F53B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2D9ECC3A-086E-4099-95FD-E9D3F41A19CD}" type="sibTrans" cxnId="{6F25484E-6510-44B3-B6B0-AD7BA85F53BE}">
      <dgm:prSet/>
      <dgm:spPr/>
      <dgm:t>
        <a:bodyPr/>
        <a:lstStyle/>
        <a:p>
          <a:endParaRPr lang="sv-SE"/>
        </a:p>
      </dgm:t>
    </dgm:pt>
    <dgm:pt modelId="{7F52AA1A-3AE2-4668-8374-F31B8A19DD2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Sysselsättningsgrad för födda utanför Europa</a:t>
          </a:r>
          <a:endParaRPr lang="sv-SE" sz="1200" dirty="0"/>
        </a:p>
      </dgm:t>
    </dgm:pt>
    <dgm:pt modelId="{4A3FB062-7B2F-4855-A163-B0FBBDACF4BD}" type="parTrans" cxnId="{7115A93B-5E56-4055-BE35-7F1E2210DE0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546B47C6-9E20-4018-B570-DC5EF5BF222F}" type="sibTrans" cxnId="{7115A93B-5E56-4055-BE35-7F1E2210DE03}">
      <dgm:prSet/>
      <dgm:spPr/>
      <dgm:t>
        <a:bodyPr/>
        <a:lstStyle/>
        <a:p>
          <a:endParaRPr lang="sv-SE"/>
        </a:p>
      </dgm:t>
    </dgm:pt>
    <dgm:pt modelId="{7733ED92-1133-42EB-BDEA-385A403A7DD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Kvinnors andel av lönesumman</a:t>
          </a:r>
          <a:endParaRPr lang="sv-SE" sz="1200" dirty="0"/>
        </a:p>
      </dgm:t>
    </dgm:pt>
    <dgm:pt modelId="{2BE21554-3FD5-4AED-96DD-6B45443BC87F}" type="parTrans" cxnId="{395A138B-D2C6-424F-AEF9-BF2BA712CCF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D3A7B33A-DB30-4138-8A8F-B66BDC4048FB}" type="sibTrans" cxnId="{395A138B-D2C6-424F-AEF9-BF2BA712CCF3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5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5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5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5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99C00010-AF2E-403C-A787-C04651797F12}" type="pres">
      <dgm:prSet presAssocID="{BC0B0B32-4684-4F3F-B198-440DC3461FF5}" presName="Name19" presStyleLbl="parChTrans1D2" presStyleIdx="1" presStyleCnt="5"/>
      <dgm:spPr/>
      <dgm:t>
        <a:bodyPr/>
        <a:lstStyle/>
        <a:p>
          <a:endParaRPr lang="sv-SE"/>
        </a:p>
      </dgm:t>
    </dgm:pt>
    <dgm:pt modelId="{3DBF627B-445C-4DF8-8EC1-BA9D4DB6F391}" type="pres">
      <dgm:prSet presAssocID="{85862B22-2C8D-40DE-B36A-A0D6B5ABB09E}" presName="Name21" presStyleCnt="0"/>
      <dgm:spPr/>
    </dgm:pt>
    <dgm:pt modelId="{AC109C8F-4B6D-4209-9440-1DF9EE1213C7}" type="pres">
      <dgm:prSet presAssocID="{85862B22-2C8D-40DE-B36A-A0D6B5ABB09E}" presName="level2Shape" presStyleLbl="node2" presStyleIdx="1" presStyleCnt="5"/>
      <dgm:spPr/>
      <dgm:t>
        <a:bodyPr/>
        <a:lstStyle/>
        <a:p>
          <a:endParaRPr lang="sv-SE"/>
        </a:p>
      </dgm:t>
    </dgm:pt>
    <dgm:pt modelId="{00356D53-C9A8-4AE1-8E4D-9667E5760FBD}" type="pres">
      <dgm:prSet presAssocID="{85862B22-2C8D-40DE-B36A-A0D6B5ABB09E}" presName="hierChild3" presStyleCnt="0"/>
      <dgm:spPr/>
    </dgm:pt>
    <dgm:pt modelId="{058D8667-289E-44B7-93E6-1BDC338B4F97}" type="pres">
      <dgm:prSet presAssocID="{2685B035-787C-45F8-9906-49E69BC39DAA}" presName="Name19" presStyleLbl="parChTrans1D3" presStyleIdx="1" presStyleCnt="5"/>
      <dgm:spPr/>
      <dgm:t>
        <a:bodyPr/>
        <a:lstStyle/>
        <a:p>
          <a:endParaRPr lang="sv-SE"/>
        </a:p>
      </dgm:t>
    </dgm:pt>
    <dgm:pt modelId="{CD6353A9-C540-4298-B72F-E5AEAC128E03}" type="pres">
      <dgm:prSet presAssocID="{37FAEBC1-7505-4C20-BBF8-74187A728670}" presName="Name21" presStyleCnt="0"/>
      <dgm:spPr/>
    </dgm:pt>
    <dgm:pt modelId="{59E7AB46-E462-414A-A2AA-37F7D2D851FD}" type="pres">
      <dgm:prSet presAssocID="{37FAEBC1-7505-4C20-BBF8-74187A728670}" presName="level2Shape" presStyleLbl="node3" presStyleIdx="1" presStyleCnt="5"/>
      <dgm:spPr/>
      <dgm:t>
        <a:bodyPr/>
        <a:lstStyle/>
        <a:p>
          <a:endParaRPr lang="sv-SE"/>
        </a:p>
      </dgm:t>
    </dgm:pt>
    <dgm:pt modelId="{CA7EE712-1806-48DD-99DB-53E6726441EC}" type="pres">
      <dgm:prSet presAssocID="{37FAEBC1-7505-4C20-BBF8-74187A728670}" presName="hierChild3" presStyleCnt="0"/>
      <dgm:spPr/>
    </dgm:pt>
    <dgm:pt modelId="{2057F613-3234-4348-8D55-1C697317AA42}" type="pres">
      <dgm:prSet presAssocID="{985FCE42-F125-4232-8477-D1CE57324ACC}" presName="Name19" presStyleLbl="parChTrans1D2" presStyleIdx="2" presStyleCnt="5"/>
      <dgm:spPr/>
      <dgm:t>
        <a:bodyPr/>
        <a:lstStyle/>
        <a:p>
          <a:endParaRPr lang="sv-SE"/>
        </a:p>
      </dgm:t>
    </dgm:pt>
    <dgm:pt modelId="{4F61571D-00E7-4622-810A-685615971964}" type="pres">
      <dgm:prSet presAssocID="{808F855D-69D6-4951-8DFE-E9D0C51B9A5C}" presName="Name21" presStyleCnt="0"/>
      <dgm:spPr/>
    </dgm:pt>
    <dgm:pt modelId="{76CC8BF4-6FCE-48F4-B683-ABA3245C47FB}" type="pres">
      <dgm:prSet presAssocID="{808F855D-69D6-4951-8DFE-E9D0C51B9A5C}" presName="level2Shape" presStyleLbl="node2" presStyleIdx="2" presStyleCnt="5" custScaleX="112369"/>
      <dgm:spPr/>
      <dgm:t>
        <a:bodyPr/>
        <a:lstStyle/>
        <a:p>
          <a:endParaRPr lang="sv-SE"/>
        </a:p>
      </dgm:t>
    </dgm:pt>
    <dgm:pt modelId="{9F5A2265-C0C2-43DF-B53A-D0AE9492D36D}" type="pres">
      <dgm:prSet presAssocID="{808F855D-69D6-4951-8DFE-E9D0C51B9A5C}" presName="hierChild3" presStyleCnt="0"/>
      <dgm:spPr/>
    </dgm:pt>
    <dgm:pt modelId="{6A455B90-5AC2-4AD0-9C87-EBC9F9FDFE67}" type="pres">
      <dgm:prSet presAssocID="{4A3FB062-7B2F-4855-A163-B0FBBDACF4BD}" presName="Name19" presStyleLbl="parChTrans1D3" presStyleIdx="2" presStyleCnt="5"/>
      <dgm:spPr/>
      <dgm:t>
        <a:bodyPr/>
        <a:lstStyle/>
        <a:p>
          <a:endParaRPr lang="sv-SE"/>
        </a:p>
      </dgm:t>
    </dgm:pt>
    <dgm:pt modelId="{A17992FA-3CE9-4757-A9F6-7DAC35E1ECB3}" type="pres">
      <dgm:prSet presAssocID="{7F52AA1A-3AE2-4668-8374-F31B8A19DD26}" presName="Name21" presStyleCnt="0"/>
      <dgm:spPr/>
    </dgm:pt>
    <dgm:pt modelId="{ACD3D4A8-BFD0-4799-924B-38269A570476}" type="pres">
      <dgm:prSet presAssocID="{7F52AA1A-3AE2-4668-8374-F31B8A19DD26}" presName="level2Shape" presStyleLbl="node3" presStyleIdx="2" presStyleCnt="5" custScaleX="130912"/>
      <dgm:spPr/>
      <dgm:t>
        <a:bodyPr/>
        <a:lstStyle/>
        <a:p>
          <a:endParaRPr lang="sv-SE"/>
        </a:p>
      </dgm:t>
    </dgm:pt>
    <dgm:pt modelId="{BE0A1D3D-B5FD-4AF2-A5FC-D983AD7F6D0A}" type="pres">
      <dgm:prSet presAssocID="{7F52AA1A-3AE2-4668-8374-F31B8A19DD26}" presName="hierChild3" presStyleCnt="0"/>
      <dgm:spPr/>
    </dgm:pt>
    <dgm:pt modelId="{00525FCC-6F66-4D43-8CE2-18E211CC6100}" type="pres">
      <dgm:prSet presAssocID="{FDC9AA17-1716-40FC-AB25-6C48911E4CD2}" presName="Name19" presStyleLbl="parChTrans1D2" presStyleIdx="3" presStyleCnt="5"/>
      <dgm:spPr/>
      <dgm:t>
        <a:bodyPr/>
        <a:lstStyle/>
        <a:p>
          <a:endParaRPr lang="sv-SE"/>
        </a:p>
      </dgm:t>
    </dgm:pt>
    <dgm:pt modelId="{530A71EB-7D94-4768-B310-EE0AF7D5BF85}" type="pres">
      <dgm:prSet presAssocID="{1D442E32-95D5-4CC0-A7E6-363373E2A332}" presName="Name21" presStyleCnt="0"/>
      <dgm:spPr/>
    </dgm:pt>
    <dgm:pt modelId="{E801A50F-DE30-49D9-9AC0-96EAECC9A136}" type="pres">
      <dgm:prSet presAssocID="{1D442E32-95D5-4CC0-A7E6-363373E2A332}" presName="level2Shape" presStyleLbl="node2" presStyleIdx="3" presStyleCnt="5" custScaleX="121257"/>
      <dgm:spPr/>
      <dgm:t>
        <a:bodyPr/>
        <a:lstStyle/>
        <a:p>
          <a:endParaRPr lang="sv-SE"/>
        </a:p>
      </dgm:t>
    </dgm:pt>
    <dgm:pt modelId="{09DBD0FC-A32A-4701-B70B-016BFB86E1DF}" type="pres">
      <dgm:prSet presAssocID="{1D442E32-95D5-4CC0-A7E6-363373E2A332}" presName="hierChild3" presStyleCnt="0"/>
      <dgm:spPr/>
    </dgm:pt>
    <dgm:pt modelId="{B0927AA1-9A7B-45BA-B2CF-F33155DF7A8C}" type="pres">
      <dgm:prSet presAssocID="{2BE21554-3FD5-4AED-96DD-6B45443BC87F}" presName="Name19" presStyleLbl="parChTrans1D3" presStyleIdx="3" presStyleCnt="5"/>
      <dgm:spPr/>
      <dgm:t>
        <a:bodyPr/>
        <a:lstStyle/>
        <a:p>
          <a:endParaRPr lang="sv-SE"/>
        </a:p>
      </dgm:t>
    </dgm:pt>
    <dgm:pt modelId="{03198D04-8F54-4685-A58C-382EFB12A218}" type="pres">
      <dgm:prSet presAssocID="{7733ED92-1133-42EB-BDEA-385A403A7DD7}" presName="Name21" presStyleCnt="0"/>
      <dgm:spPr/>
    </dgm:pt>
    <dgm:pt modelId="{EB50DBA1-EA0A-4A71-90D0-D52D6F2386D3}" type="pres">
      <dgm:prSet presAssocID="{7733ED92-1133-42EB-BDEA-385A403A7DD7}" presName="level2Shape" presStyleLbl="node3" presStyleIdx="3" presStyleCnt="5"/>
      <dgm:spPr/>
      <dgm:t>
        <a:bodyPr/>
        <a:lstStyle/>
        <a:p>
          <a:endParaRPr lang="sv-SE"/>
        </a:p>
      </dgm:t>
    </dgm:pt>
    <dgm:pt modelId="{6EB692F5-A4AF-4B6C-87DE-80401F1303BE}" type="pres">
      <dgm:prSet presAssocID="{7733ED92-1133-42EB-BDEA-385A403A7DD7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4" presStyleCnt="5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4" presStyleCnt="5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4" presStyleCnt="5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4" presStyleCnt="5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0EFDC64-2BF8-4D39-AC2F-D0C6ACC7348F}" type="presOf" srcId="{1D442E32-95D5-4CC0-A7E6-363373E2A332}" destId="{E801A50F-DE30-49D9-9AC0-96EAECC9A136}" srcOrd="0" destOrd="0" presId="urn:microsoft.com/office/officeart/2005/8/layout/hierarchy6"/>
    <dgm:cxn modelId="{241A0830-07E0-4006-BE55-885129740C9D}" type="presOf" srcId="{4A3FB062-7B2F-4855-A163-B0FBBDACF4BD}" destId="{6A455B90-5AC2-4AD0-9C87-EBC9F9FDFE67}" srcOrd="0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DE0842D2-B43F-4ED7-805E-9FE702899DF2}" type="presOf" srcId="{7733ED92-1133-42EB-BDEA-385A403A7DD7}" destId="{EB50DBA1-EA0A-4A71-90D0-D52D6F2386D3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2D047B9C-8046-478F-8997-1BAD3D9925B5}" type="presOf" srcId="{985FCE42-F125-4232-8477-D1CE57324ACC}" destId="{2057F613-3234-4348-8D55-1C697317AA4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AC1E33D2-7BF7-4198-8617-A22ECB70AC5D}" type="presOf" srcId="{808F855D-69D6-4951-8DFE-E9D0C51B9A5C}" destId="{76CC8BF4-6FCE-48F4-B683-ABA3245C47FB}" srcOrd="0" destOrd="0" presId="urn:microsoft.com/office/officeart/2005/8/layout/hierarchy6"/>
    <dgm:cxn modelId="{81A773D3-ED67-4039-A619-0158F31E1C81}" type="presOf" srcId="{2685B035-787C-45F8-9906-49E69BC39DAA}" destId="{058D8667-289E-44B7-93E6-1BDC338B4F97}" srcOrd="0" destOrd="0" presId="urn:microsoft.com/office/officeart/2005/8/layout/hierarchy6"/>
    <dgm:cxn modelId="{B9F6AC81-EC87-4BAB-8FD4-857D3F39902F}" type="presOf" srcId="{2BE21554-3FD5-4AED-96DD-6B45443BC87F}" destId="{B0927AA1-9A7B-45BA-B2CF-F33155DF7A8C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6BAB2984-7587-493E-BAB1-394D7E33AA8C}" type="presOf" srcId="{7F52AA1A-3AE2-4668-8374-F31B8A19DD26}" destId="{ACD3D4A8-BFD0-4799-924B-38269A570476}" srcOrd="0" destOrd="0" presId="urn:microsoft.com/office/officeart/2005/8/layout/hierarchy6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FDA46225-8228-4657-A86E-2673B3FC5B20}" type="presOf" srcId="{FDC9AA17-1716-40FC-AB25-6C48911E4CD2}" destId="{00525FCC-6F66-4D43-8CE2-18E211CC6100}" srcOrd="0" destOrd="0" presId="urn:microsoft.com/office/officeart/2005/8/layout/hierarchy6"/>
    <dgm:cxn modelId="{7115A93B-5E56-4055-BE35-7F1E2210DE03}" srcId="{808F855D-69D6-4951-8DFE-E9D0C51B9A5C}" destId="{7F52AA1A-3AE2-4668-8374-F31B8A19DD26}" srcOrd="0" destOrd="0" parTransId="{4A3FB062-7B2F-4855-A163-B0FBBDACF4BD}" sibTransId="{546B47C6-9E20-4018-B570-DC5EF5BF222F}"/>
    <dgm:cxn modelId="{DDE6B84C-74CA-4153-B24D-03671F29E3D7}" srcId="{59FD79FB-AFAC-4E60-926F-167FB5C06BBE}" destId="{1D442E32-95D5-4CC0-A7E6-363373E2A332}" srcOrd="3" destOrd="0" parTransId="{FDC9AA17-1716-40FC-AB25-6C48911E4CD2}" sibTransId="{96D5022F-0277-47B7-B9D7-BAEB58C94F74}"/>
    <dgm:cxn modelId="{6F25484E-6510-44B3-B6B0-AD7BA85F53BE}" srcId="{85862B22-2C8D-40DE-B36A-A0D6B5ABB09E}" destId="{37FAEBC1-7505-4C20-BBF8-74187A728670}" srcOrd="0" destOrd="0" parTransId="{2685B035-787C-45F8-9906-49E69BC39DAA}" sibTransId="{2D9ECC3A-086E-4099-95FD-E9D3F41A19CD}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9BAAA179-D0C9-44F4-A590-56FA07FEF933}" type="presOf" srcId="{37FAEBC1-7505-4C20-BBF8-74187A728670}" destId="{59E7AB46-E462-414A-A2AA-37F7D2D851FD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80CA7578-8468-4127-A0D0-904CE64AEDE6}" srcId="{59FD79FB-AFAC-4E60-926F-167FB5C06BBE}" destId="{808F855D-69D6-4951-8DFE-E9D0C51B9A5C}" srcOrd="2" destOrd="0" parTransId="{985FCE42-F125-4232-8477-D1CE57324ACC}" sibTransId="{657544DD-70C0-42FF-A9F4-104B4B9BD69E}"/>
    <dgm:cxn modelId="{E41982D1-44F1-4582-BAD4-51B43E969246}" type="presOf" srcId="{85862B22-2C8D-40DE-B36A-A0D6B5ABB09E}" destId="{AC109C8F-4B6D-4209-9440-1DF9EE1213C7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395A138B-D2C6-424F-AEF9-BF2BA712CCF3}" srcId="{1D442E32-95D5-4CC0-A7E6-363373E2A332}" destId="{7733ED92-1133-42EB-BDEA-385A403A7DD7}" srcOrd="0" destOrd="0" parTransId="{2BE21554-3FD5-4AED-96DD-6B45443BC87F}" sibTransId="{D3A7B33A-DB30-4138-8A8F-B66BDC4048FB}"/>
    <dgm:cxn modelId="{15F3715C-471F-4508-86AA-0640DB16081B}" srcId="{59FD79FB-AFAC-4E60-926F-167FB5C06BBE}" destId="{85862B22-2C8D-40DE-B36A-A0D6B5ABB09E}" srcOrd="1" destOrd="0" parTransId="{BC0B0B32-4684-4F3F-B198-440DC3461FF5}" sibTransId="{9A8BB966-CA0B-4536-AB7A-87E1FFB30F61}"/>
    <dgm:cxn modelId="{3BD64396-AE33-48CB-A64D-3C6F85E9613E}" srcId="{59FD79FB-AFAC-4E60-926F-167FB5C06BBE}" destId="{82B94C50-3830-4E45-A9E5-09241663F045}" srcOrd="4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01539E18-D288-4EF2-ACDD-E0F70C4BF612}" type="presOf" srcId="{BC0B0B32-4684-4F3F-B198-440DC3461FF5}" destId="{99C00010-AF2E-403C-A787-C04651797F12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B23A8A77-E82C-44BC-95F4-713F285038B7}" type="presParOf" srcId="{C4E5822D-3E83-4CF3-B145-C19791096F4F}" destId="{99C00010-AF2E-403C-A787-C04651797F12}" srcOrd="2" destOrd="0" presId="urn:microsoft.com/office/officeart/2005/8/layout/hierarchy6"/>
    <dgm:cxn modelId="{A35336F2-4C73-4B6B-8B2A-A85F5BE91AA4}" type="presParOf" srcId="{C4E5822D-3E83-4CF3-B145-C19791096F4F}" destId="{3DBF627B-445C-4DF8-8EC1-BA9D4DB6F391}" srcOrd="3" destOrd="0" presId="urn:microsoft.com/office/officeart/2005/8/layout/hierarchy6"/>
    <dgm:cxn modelId="{A2668D1E-D558-40C0-887B-957A99136E59}" type="presParOf" srcId="{3DBF627B-445C-4DF8-8EC1-BA9D4DB6F391}" destId="{AC109C8F-4B6D-4209-9440-1DF9EE1213C7}" srcOrd="0" destOrd="0" presId="urn:microsoft.com/office/officeart/2005/8/layout/hierarchy6"/>
    <dgm:cxn modelId="{44660C9B-3EAB-481D-B5DF-91E8F86FBEB6}" type="presParOf" srcId="{3DBF627B-445C-4DF8-8EC1-BA9D4DB6F391}" destId="{00356D53-C9A8-4AE1-8E4D-9667E5760FBD}" srcOrd="1" destOrd="0" presId="urn:microsoft.com/office/officeart/2005/8/layout/hierarchy6"/>
    <dgm:cxn modelId="{92C2EE3B-4CFD-4C18-A0E8-E3D58517BB51}" type="presParOf" srcId="{00356D53-C9A8-4AE1-8E4D-9667E5760FBD}" destId="{058D8667-289E-44B7-93E6-1BDC338B4F97}" srcOrd="0" destOrd="0" presId="urn:microsoft.com/office/officeart/2005/8/layout/hierarchy6"/>
    <dgm:cxn modelId="{3B39C100-3E0B-47D4-A9FD-B45AAFD3A3DB}" type="presParOf" srcId="{00356D53-C9A8-4AE1-8E4D-9667E5760FBD}" destId="{CD6353A9-C540-4298-B72F-E5AEAC128E03}" srcOrd="1" destOrd="0" presId="urn:microsoft.com/office/officeart/2005/8/layout/hierarchy6"/>
    <dgm:cxn modelId="{7EB836E8-8B4A-403E-BB10-EE2BE9E2A6CF}" type="presParOf" srcId="{CD6353A9-C540-4298-B72F-E5AEAC128E03}" destId="{59E7AB46-E462-414A-A2AA-37F7D2D851FD}" srcOrd="0" destOrd="0" presId="urn:microsoft.com/office/officeart/2005/8/layout/hierarchy6"/>
    <dgm:cxn modelId="{2C9DBDB7-3A8F-47AA-98C1-8DC03547C612}" type="presParOf" srcId="{CD6353A9-C540-4298-B72F-E5AEAC128E03}" destId="{CA7EE712-1806-48DD-99DB-53E6726441EC}" srcOrd="1" destOrd="0" presId="urn:microsoft.com/office/officeart/2005/8/layout/hierarchy6"/>
    <dgm:cxn modelId="{7817EC10-4E45-482D-8DCF-C75CFD03EDA2}" type="presParOf" srcId="{C4E5822D-3E83-4CF3-B145-C19791096F4F}" destId="{2057F613-3234-4348-8D55-1C697317AA42}" srcOrd="4" destOrd="0" presId="urn:microsoft.com/office/officeart/2005/8/layout/hierarchy6"/>
    <dgm:cxn modelId="{F82A0133-0942-4FEF-B44C-DE6089054E8B}" type="presParOf" srcId="{C4E5822D-3E83-4CF3-B145-C19791096F4F}" destId="{4F61571D-00E7-4622-810A-685615971964}" srcOrd="5" destOrd="0" presId="urn:microsoft.com/office/officeart/2005/8/layout/hierarchy6"/>
    <dgm:cxn modelId="{DDBEB580-8B5C-4736-BF47-A3B406EA9039}" type="presParOf" srcId="{4F61571D-00E7-4622-810A-685615971964}" destId="{76CC8BF4-6FCE-48F4-B683-ABA3245C47FB}" srcOrd="0" destOrd="0" presId="urn:microsoft.com/office/officeart/2005/8/layout/hierarchy6"/>
    <dgm:cxn modelId="{38243D00-1005-4C7D-9EA1-81C1B11344F7}" type="presParOf" srcId="{4F61571D-00E7-4622-810A-685615971964}" destId="{9F5A2265-C0C2-43DF-B53A-D0AE9492D36D}" srcOrd="1" destOrd="0" presId="urn:microsoft.com/office/officeart/2005/8/layout/hierarchy6"/>
    <dgm:cxn modelId="{0DCFC95C-B4BE-4F94-8CAC-AEEC337700E7}" type="presParOf" srcId="{9F5A2265-C0C2-43DF-B53A-D0AE9492D36D}" destId="{6A455B90-5AC2-4AD0-9C87-EBC9F9FDFE67}" srcOrd="0" destOrd="0" presId="urn:microsoft.com/office/officeart/2005/8/layout/hierarchy6"/>
    <dgm:cxn modelId="{9FA7F0AC-F9D9-4E55-BFB3-E84C024B94D0}" type="presParOf" srcId="{9F5A2265-C0C2-43DF-B53A-D0AE9492D36D}" destId="{A17992FA-3CE9-4757-A9F6-7DAC35E1ECB3}" srcOrd="1" destOrd="0" presId="urn:microsoft.com/office/officeart/2005/8/layout/hierarchy6"/>
    <dgm:cxn modelId="{5103A75A-4A01-4B6C-BFFF-8496E7F1B65F}" type="presParOf" srcId="{A17992FA-3CE9-4757-A9F6-7DAC35E1ECB3}" destId="{ACD3D4A8-BFD0-4799-924B-38269A570476}" srcOrd="0" destOrd="0" presId="urn:microsoft.com/office/officeart/2005/8/layout/hierarchy6"/>
    <dgm:cxn modelId="{38977210-CCB2-49D7-A77A-AA01A71333E6}" type="presParOf" srcId="{A17992FA-3CE9-4757-A9F6-7DAC35E1ECB3}" destId="{BE0A1D3D-B5FD-4AF2-A5FC-D983AD7F6D0A}" srcOrd="1" destOrd="0" presId="urn:microsoft.com/office/officeart/2005/8/layout/hierarchy6"/>
    <dgm:cxn modelId="{1FB1690B-A220-4CFC-AA13-F6E81A597690}" type="presParOf" srcId="{C4E5822D-3E83-4CF3-B145-C19791096F4F}" destId="{00525FCC-6F66-4D43-8CE2-18E211CC6100}" srcOrd="6" destOrd="0" presId="urn:microsoft.com/office/officeart/2005/8/layout/hierarchy6"/>
    <dgm:cxn modelId="{24CCBAAD-B8E3-4128-8056-FE966B48D236}" type="presParOf" srcId="{C4E5822D-3E83-4CF3-B145-C19791096F4F}" destId="{530A71EB-7D94-4768-B310-EE0AF7D5BF85}" srcOrd="7" destOrd="0" presId="urn:microsoft.com/office/officeart/2005/8/layout/hierarchy6"/>
    <dgm:cxn modelId="{6EBF159E-7542-4243-B665-4E9843FFA56D}" type="presParOf" srcId="{530A71EB-7D94-4768-B310-EE0AF7D5BF85}" destId="{E801A50F-DE30-49D9-9AC0-96EAECC9A136}" srcOrd="0" destOrd="0" presId="urn:microsoft.com/office/officeart/2005/8/layout/hierarchy6"/>
    <dgm:cxn modelId="{E5CFC27A-B2E3-4459-BDD8-8AB3E3ECCFCE}" type="presParOf" srcId="{530A71EB-7D94-4768-B310-EE0AF7D5BF85}" destId="{09DBD0FC-A32A-4701-B70B-016BFB86E1DF}" srcOrd="1" destOrd="0" presId="urn:microsoft.com/office/officeart/2005/8/layout/hierarchy6"/>
    <dgm:cxn modelId="{573D92DC-00D6-4FA3-AAC3-31928593F042}" type="presParOf" srcId="{09DBD0FC-A32A-4701-B70B-016BFB86E1DF}" destId="{B0927AA1-9A7B-45BA-B2CF-F33155DF7A8C}" srcOrd="0" destOrd="0" presId="urn:microsoft.com/office/officeart/2005/8/layout/hierarchy6"/>
    <dgm:cxn modelId="{C8BB56E1-893F-4B40-8D70-5F60AB39A013}" type="presParOf" srcId="{09DBD0FC-A32A-4701-B70B-016BFB86E1DF}" destId="{03198D04-8F54-4685-A58C-382EFB12A218}" srcOrd="1" destOrd="0" presId="urn:microsoft.com/office/officeart/2005/8/layout/hierarchy6"/>
    <dgm:cxn modelId="{58721B36-7479-4AF8-8867-A2DD36F21A5A}" type="presParOf" srcId="{03198D04-8F54-4685-A58C-382EFB12A218}" destId="{EB50DBA1-EA0A-4A71-90D0-D52D6F2386D3}" srcOrd="0" destOrd="0" presId="urn:microsoft.com/office/officeart/2005/8/layout/hierarchy6"/>
    <dgm:cxn modelId="{1317562A-1586-41C4-A8C2-17A6B7309980}" type="presParOf" srcId="{03198D04-8F54-4685-A58C-382EFB12A218}" destId="{6EB692F5-A4AF-4B6C-87DE-80401F1303BE}" srcOrd="1" destOrd="0" presId="urn:microsoft.com/office/officeart/2005/8/layout/hierarchy6"/>
    <dgm:cxn modelId="{CD2803A0-E94D-4D52-9A04-D79EE1F3BE8C}" type="presParOf" srcId="{C4E5822D-3E83-4CF3-B145-C19791096F4F}" destId="{B318787C-E59C-410D-8979-59B0D076E9AD}" srcOrd="8" destOrd="0" presId="urn:microsoft.com/office/officeart/2005/8/layout/hierarchy6"/>
    <dgm:cxn modelId="{8F705E25-3630-4135-9D70-59A6B0081FBA}" type="presParOf" srcId="{C4E5822D-3E83-4CF3-B145-C19791096F4F}" destId="{9E3705F8-1BA3-4FEB-8A61-44BF45E1773F}" srcOrd="9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084C8-A640-4A23-A611-D3E88F076B8A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59FD79FB-AFAC-4E60-926F-167FB5C06B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T7. Bostad</a:t>
          </a:r>
          <a:endParaRPr lang="sv-SE" sz="1600" dirty="0"/>
        </a:p>
      </dgm:t>
    </dgm:pt>
    <dgm:pt modelId="{90F3BC9E-7A56-4C7E-95D5-0D79C6FC4A01}" type="parTrans" cxnId="{10040743-EA5D-4426-BDD5-5FFC63D4C86B}">
      <dgm:prSet/>
      <dgm:spPr/>
      <dgm:t>
        <a:bodyPr/>
        <a:lstStyle/>
        <a:p>
          <a:endParaRPr lang="sv-SE"/>
        </a:p>
      </dgm:t>
    </dgm:pt>
    <dgm:pt modelId="{56CEBC83-AC09-476B-8A6F-6E167E1A46EB}" type="sibTrans" cxnId="{10040743-EA5D-4426-BDD5-5FFC63D4C86B}">
      <dgm:prSet/>
      <dgm:spPr/>
      <dgm:t>
        <a:bodyPr/>
        <a:lstStyle/>
        <a:p>
          <a:endParaRPr lang="sv-SE"/>
        </a:p>
      </dgm:t>
    </dgm:pt>
    <dgm:pt modelId="{84BB9183-AE8F-407F-B0FB-1C933A98355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Ekonomiska möjligheter</a:t>
          </a:r>
          <a:endParaRPr lang="sv-SE" sz="1600" dirty="0"/>
        </a:p>
      </dgm:t>
    </dgm:pt>
    <dgm:pt modelId="{E0983473-634E-49CA-A4C0-ACD9A89115CA}" type="parTrans" cxnId="{A5EADDB2-B017-48F0-9A92-3693436712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31F02EC-2E68-423B-AC76-18826D1273A9}" type="sibTrans" cxnId="{A5EADDB2-B017-48F0-9A92-369343671281}">
      <dgm:prSet/>
      <dgm:spPr/>
      <dgm:t>
        <a:bodyPr/>
        <a:lstStyle/>
        <a:p>
          <a:endParaRPr lang="sv-SE"/>
        </a:p>
      </dgm:t>
    </dgm:pt>
    <dgm:pt modelId="{6B7967CC-8DA9-4EC9-8347-354AB1883A25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med bostadskostnad överstigande 40% av disponibel inkomst</a:t>
          </a:r>
          <a:endParaRPr lang="sv-SE" sz="1200" dirty="0"/>
        </a:p>
      </dgm:t>
    </dgm:pt>
    <dgm:pt modelId="{EF0226E5-483A-4316-8D81-3ADB796F67EC}" type="parTrans" cxnId="{A72352F1-7CC8-4137-AB3F-050C28FDDAC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2FAD1ECE-E02A-40C9-89D8-5B34F3393271}" type="sibTrans" cxnId="{A72352F1-7CC8-4137-AB3F-050C28FDDACD}">
      <dgm:prSet/>
      <dgm:spPr/>
      <dgm:t>
        <a:bodyPr/>
        <a:lstStyle/>
        <a:p>
          <a:endParaRPr lang="sv-SE"/>
        </a:p>
      </dgm:t>
    </dgm:pt>
    <dgm:pt modelId="{3D581EB4-A43F-4832-81D2-BD68D2ADA25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TEMA</a:t>
          </a:r>
          <a:endParaRPr lang="sv-SE" sz="1200" b="1" dirty="0"/>
        </a:p>
      </dgm:t>
    </dgm:pt>
    <dgm:pt modelId="{103DA210-FA5C-4CBE-8D2A-46717537F143}" type="parTrans" cxnId="{E5323510-06CE-48D6-9B58-42DC32185EF5}">
      <dgm:prSet/>
      <dgm:spPr/>
      <dgm:t>
        <a:bodyPr/>
        <a:lstStyle/>
        <a:p>
          <a:endParaRPr lang="sv-SE"/>
        </a:p>
      </dgm:t>
    </dgm:pt>
    <dgm:pt modelId="{44440B55-9FEC-4CEE-9C71-50A53E7EBA7F}" type="sibTrans" cxnId="{E5323510-06CE-48D6-9B58-42DC32185EF5}">
      <dgm:prSet/>
      <dgm:spPr/>
      <dgm:t>
        <a:bodyPr/>
        <a:lstStyle/>
        <a:p>
          <a:endParaRPr lang="sv-SE"/>
        </a:p>
      </dgm:t>
    </dgm:pt>
    <dgm:pt modelId="{229C6F27-CB43-4A8C-97C9-3E06FDE5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ASPEKTER</a:t>
          </a:r>
          <a:endParaRPr lang="sv-SE" sz="1200" b="1" dirty="0"/>
        </a:p>
      </dgm:t>
    </dgm:pt>
    <dgm:pt modelId="{270FB75A-F827-4FDA-9D53-880CC020AF34}" type="parTrans" cxnId="{46BBE4E2-4540-40BA-8FB4-8BC848C8D4AD}">
      <dgm:prSet/>
      <dgm:spPr/>
      <dgm:t>
        <a:bodyPr/>
        <a:lstStyle/>
        <a:p>
          <a:endParaRPr lang="sv-SE"/>
        </a:p>
      </dgm:t>
    </dgm:pt>
    <dgm:pt modelId="{785AEC71-701A-4089-8656-C06616A5DF00}" type="sibTrans" cxnId="{46BBE4E2-4540-40BA-8FB4-8BC848C8D4AD}">
      <dgm:prSet/>
      <dgm:spPr/>
      <dgm:t>
        <a:bodyPr/>
        <a:lstStyle/>
        <a:p>
          <a:endParaRPr lang="sv-SE"/>
        </a:p>
      </dgm:t>
    </dgm:pt>
    <dgm:pt modelId="{43F662CC-3CA5-4B4D-AC4D-E122834F3C6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sv-SE" sz="1800" b="1" dirty="0" smtClean="0"/>
            <a:t>INDIKATORER</a:t>
          </a:r>
          <a:endParaRPr lang="sv-SE" sz="1800" b="1" dirty="0"/>
        </a:p>
      </dgm:t>
    </dgm:pt>
    <dgm:pt modelId="{2978A7D9-4DFC-4320-A0B6-A5FFC06D1BA7}" type="parTrans" cxnId="{CCF59469-29E1-40FD-8EEC-F449220DEF1B}">
      <dgm:prSet/>
      <dgm:spPr/>
      <dgm:t>
        <a:bodyPr/>
        <a:lstStyle/>
        <a:p>
          <a:endParaRPr lang="sv-SE"/>
        </a:p>
      </dgm:t>
    </dgm:pt>
    <dgm:pt modelId="{7FFB29BC-843D-43EE-8962-75DAC037ED86}" type="sibTrans" cxnId="{CCF59469-29E1-40FD-8EEC-F449220DEF1B}">
      <dgm:prSet/>
      <dgm:spPr/>
      <dgm:t>
        <a:bodyPr/>
        <a:lstStyle/>
        <a:p>
          <a:endParaRPr lang="sv-SE"/>
        </a:p>
      </dgm:t>
    </dgm:pt>
    <dgm:pt modelId="{82B94C50-3830-4E45-A9E5-09241663F0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Upplevda bostadsvillkor</a:t>
          </a:r>
          <a:endParaRPr lang="sv-SE" sz="1600" dirty="0"/>
        </a:p>
      </dgm:t>
    </dgm:pt>
    <dgm:pt modelId="{30D3D1B7-EA0C-42F2-B513-7E86F035CF2D}" type="parTrans" cxnId="{3BD64396-AE33-48CB-A64D-3C6F85E9613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CAAD1B42-5167-4A11-8A1F-72D5B3E09F8B}" type="sibTrans" cxnId="{3BD64396-AE33-48CB-A64D-3C6F85E9613E}">
      <dgm:prSet/>
      <dgm:spPr/>
      <dgm:t>
        <a:bodyPr/>
        <a:lstStyle/>
        <a:p>
          <a:endParaRPr lang="sv-SE"/>
        </a:p>
      </dgm:t>
    </dgm:pt>
    <dgm:pt modelId="{4C1962D0-7AC6-41DD-B1C9-ACDC1AAEF643}">
      <dgm:prSet phldrT="[Text]" custT="1"/>
      <dgm:spPr>
        <a:noFill/>
      </dgm:spPr>
      <dgm:t>
        <a:bodyPr/>
        <a:lstStyle/>
        <a:p>
          <a:r>
            <a:rPr lang="sv-SE" sz="1200" dirty="0" smtClean="0"/>
            <a:t>Andel som är nöjda med sitt boende</a:t>
          </a:r>
          <a:endParaRPr lang="sv-SE" sz="1200" dirty="0"/>
        </a:p>
      </dgm:t>
    </dgm:pt>
    <dgm:pt modelId="{9D4FAC4B-9A2A-483F-80A1-AE3084B234C5}" type="parTrans" cxnId="{81F1BBB4-E6A8-4C87-A0C5-C8716E51503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 sz="1200"/>
        </a:p>
      </dgm:t>
    </dgm:pt>
    <dgm:pt modelId="{BDFCEFC0-0EAA-4832-9F03-340665FDFCCA}" type="sibTrans" cxnId="{81F1BBB4-E6A8-4C87-A0C5-C8716E515035}">
      <dgm:prSet/>
      <dgm:spPr/>
      <dgm:t>
        <a:bodyPr/>
        <a:lstStyle/>
        <a:p>
          <a:endParaRPr lang="sv-SE"/>
        </a:p>
      </dgm:t>
    </dgm:pt>
    <dgm:pt modelId="{85862B22-2C8D-40DE-B36A-A0D6B5ABB09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Utbud av bostäder</a:t>
          </a:r>
          <a:endParaRPr lang="sv-SE" sz="1600" dirty="0"/>
        </a:p>
      </dgm:t>
    </dgm:pt>
    <dgm:pt modelId="{BC0B0B32-4684-4F3F-B198-440DC3461FF5}" type="parTrans" cxnId="{15F3715C-471F-4508-86AA-0640DB16081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A8BB966-CA0B-4536-AB7A-87E1FFB30F61}" type="sibTrans" cxnId="{15F3715C-471F-4508-86AA-0640DB16081B}">
      <dgm:prSet/>
      <dgm:spPr/>
      <dgm:t>
        <a:bodyPr/>
        <a:lstStyle/>
        <a:p>
          <a:endParaRPr lang="sv-SE"/>
        </a:p>
      </dgm:t>
    </dgm:pt>
    <dgm:pt modelId="{808F855D-69D6-4951-8DFE-E9D0C51B9A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600" dirty="0" smtClean="0"/>
            <a:t>Trångboddhet</a:t>
          </a:r>
          <a:endParaRPr lang="sv-SE" sz="1600" dirty="0"/>
        </a:p>
      </dgm:t>
    </dgm:pt>
    <dgm:pt modelId="{985FCE42-F125-4232-8477-D1CE57324ACC}" type="parTrans" cxnId="{80CA7578-8468-4127-A0D0-904CE64AEDE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657544DD-70C0-42FF-A9F4-104B4B9BD69E}" type="sibTrans" cxnId="{80CA7578-8468-4127-A0D0-904CE64AEDE6}">
      <dgm:prSet/>
      <dgm:spPr/>
      <dgm:t>
        <a:bodyPr/>
        <a:lstStyle/>
        <a:p>
          <a:endParaRPr lang="sv-SE"/>
        </a:p>
      </dgm:t>
    </dgm:pt>
    <dgm:pt modelId="{37FAEBC1-7505-4C20-BBF8-74187A728670}">
      <dgm:prSet custT="1"/>
      <dgm:spPr>
        <a:noFill/>
      </dgm:spPr>
      <dgm:t>
        <a:bodyPr/>
        <a:lstStyle/>
        <a:p>
          <a:r>
            <a:rPr lang="sv-SE" sz="1200" dirty="0" smtClean="0"/>
            <a:t>Andel lediga bostäder i förhållande till bostadsbeståndet</a:t>
          </a:r>
          <a:endParaRPr lang="sv-SE" sz="1200" dirty="0"/>
        </a:p>
      </dgm:t>
    </dgm:pt>
    <dgm:pt modelId="{2685B035-787C-45F8-9906-49E69BC39DAA}" type="parTrans" cxnId="{6F25484E-6510-44B3-B6B0-AD7BA85F53B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2D9ECC3A-086E-4099-95FD-E9D3F41A19CD}" type="sibTrans" cxnId="{6F25484E-6510-44B3-B6B0-AD7BA85F53BE}">
      <dgm:prSet/>
      <dgm:spPr/>
      <dgm:t>
        <a:bodyPr/>
        <a:lstStyle/>
        <a:p>
          <a:endParaRPr lang="sv-SE"/>
        </a:p>
      </dgm:t>
    </dgm:pt>
    <dgm:pt modelId="{7F52AA1A-3AE2-4668-8374-F31B8A19DD2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sz="1200" dirty="0" smtClean="0"/>
            <a:t>Bostadsyta person i hyresrätt (flerbostadshus)</a:t>
          </a:r>
          <a:endParaRPr lang="sv-SE" sz="1200" dirty="0"/>
        </a:p>
      </dgm:t>
    </dgm:pt>
    <dgm:pt modelId="{4A3FB062-7B2F-4855-A163-B0FBBDACF4BD}" type="parTrans" cxnId="{7115A93B-5E56-4055-BE35-7F1E2210DE0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546B47C6-9E20-4018-B570-DC5EF5BF222F}" type="sibTrans" cxnId="{7115A93B-5E56-4055-BE35-7F1E2210DE03}">
      <dgm:prSet/>
      <dgm:spPr/>
      <dgm:t>
        <a:bodyPr/>
        <a:lstStyle/>
        <a:p>
          <a:endParaRPr lang="sv-SE"/>
        </a:p>
      </dgm:t>
    </dgm:pt>
    <dgm:pt modelId="{436B276D-B4CA-47FF-A16A-B6ADF19C3BD7}" type="pres">
      <dgm:prSet presAssocID="{988084C8-A640-4A23-A611-D3E88F076B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DBB7D1-C330-418C-952A-BCF03DF8E1D1}" type="pres">
      <dgm:prSet presAssocID="{988084C8-A640-4A23-A611-D3E88F076B8A}" presName="hierFlow" presStyleCnt="0"/>
      <dgm:spPr/>
      <dgm:t>
        <a:bodyPr/>
        <a:lstStyle/>
        <a:p>
          <a:endParaRPr lang="sv-SE"/>
        </a:p>
      </dgm:t>
    </dgm:pt>
    <dgm:pt modelId="{20D9C9AC-0852-48B6-86A1-74A7A70D623C}" type="pres">
      <dgm:prSet presAssocID="{988084C8-A640-4A23-A611-D3E88F076B8A}" presName="firstBuf" presStyleCnt="0"/>
      <dgm:spPr/>
      <dgm:t>
        <a:bodyPr/>
        <a:lstStyle/>
        <a:p>
          <a:endParaRPr lang="sv-SE"/>
        </a:p>
      </dgm:t>
    </dgm:pt>
    <dgm:pt modelId="{B2FACF2F-DF05-416E-B6AD-B94C0E6B4084}" type="pres">
      <dgm:prSet presAssocID="{988084C8-A640-4A23-A611-D3E88F076B8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93D80E9-AD6A-45A7-BD67-972D73EE9D0A}" type="pres">
      <dgm:prSet presAssocID="{59FD79FB-AFAC-4E60-926F-167FB5C06BBE}" presName="Name14" presStyleCnt="0"/>
      <dgm:spPr/>
      <dgm:t>
        <a:bodyPr/>
        <a:lstStyle/>
        <a:p>
          <a:endParaRPr lang="sv-SE"/>
        </a:p>
      </dgm:t>
    </dgm:pt>
    <dgm:pt modelId="{3E9FB981-599F-4B74-8DC4-DFB35BE52373}" type="pres">
      <dgm:prSet presAssocID="{59FD79FB-AFAC-4E60-926F-167FB5C06BBE}" presName="level1Shape" presStyleLbl="node0" presStyleIdx="0" presStyleCnt="1" custScaleX="23270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4E5822D-3E83-4CF3-B145-C19791096F4F}" type="pres">
      <dgm:prSet presAssocID="{59FD79FB-AFAC-4E60-926F-167FB5C06BBE}" presName="hierChild2" presStyleCnt="0"/>
      <dgm:spPr/>
      <dgm:t>
        <a:bodyPr/>
        <a:lstStyle/>
        <a:p>
          <a:endParaRPr lang="sv-SE"/>
        </a:p>
      </dgm:t>
    </dgm:pt>
    <dgm:pt modelId="{A32BE0DF-958E-4ABF-B959-6F46A0A25924}" type="pres">
      <dgm:prSet presAssocID="{E0983473-634E-49CA-A4C0-ACD9A89115CA}" presName="Name19" presStyleLbl="parChTrans1D2" presStyleIdx="0" presStyleCnt="4"/>
      <dgm:spPr/>
      <dgm:t>
        <a:bodyPr/>
        <a:lstStyle/>
        <a:p>
          <a:endParaRPr lang="sv-SE"/>
        </a:p>
      </dgm:t>
    </dgm:pt>
    <dgm:pt modelId="{CD903310-1831-43F2-A269-1D5AA768538C}" type="pres">
      <dgm:prSet presAssocID="{84BB9183-AE8F-407F-B0FB-1C933A983550}" presName="Name21" presStyleCnt="0"/>
      <dgm:spPr/>
      <dgm:t>
        <a:bodyPr/>
        <a:lstStyle/>
        <a:p>
          <a:endParaRPr lang="sv-SE"/>
        </a:p>
      </dgm:t>
    </dgm:pt>
    <dgm:pt modelId="{83450588-DBA7-4A3F-97B3-E7F3E5F94473}" type="pres">
      <dgm:prSet presAssocID="{84BB9183-AE8F-407F-B0FB-1C933A983550}" presName="level2Shape" presStyleLbl="node2" presStyleIdx="0" presStyleCnt="4" custScaleX="116268"/>
      <dgm:spPr/>
      <dgm:t>
        <a:bodyPr/>
        <a:lstStyle/>
        <a:p>
          <a:endParaRPr lang="sv-SE"/>
        </a:p>
      </dgm:t>
    </dgm:pt>
    <dgm:pt modelId="{751C5127-C880-450B-8B16-D273E3F02E29}" type="pres">
      <dgm:prSet presAssocID="{84BB9183-AE8F-407F-B0FB-1C933A983550}" presName="hierChild3" presStyleCnt="0"/>
      <dgm:spPr/>
      <dgm:t>
        <a:bodyPr/>
        <a:lstStyle/>
        <a:p>
          <a:endParaRPr lang="sv-SE"/>
        </a:p>
      </dgm:t>
    </dgm:pt>
    <dgm:pt modelId="{728C24BE-C3B2-4DF9-A4A1-540DFD00D585}" type="pres">
      <dgm:prSet presAssocID="{EF0226E5-483A-4316-8D81-3ADB796F67EC}" presName="Name19" presStyleLbl="parChTrans1D3" presStyleIdx="0" presStyleCnt="4"/>
      <dgm:spPr/>
      <dgm:t>
        <a:bodyPr/>
        <a:lstStyle/>
        <a:p>
          <a:endParaRPr lang="sv-SE"/>
        </a:p>
      </dgm:t>
    </dgm:pt>
    <dgm:pt modelId="{A2B67413-9032-4911-B1B5-369A8E3CDD62}" type="pres">
      <dgm:prSet presAssocID="{6B7967CC-8DA9-4EC9-8347-354AB1883A25}" presName="Name21" presStyleCnt="0"/>
      <dgm:spPr/>
      <dgm:t>
        <a:bodyPr/>
        <a:lstStyle/>
        <a:p>
          <a:endParaRPr lang="sv-SE"/>
        </a:p>
      </dgm:t>
    </dgm:pt>
    <dgm:pt modelId="{FC8D1806-67F6-40DB-88D1-D0C5CB058524}" type="pres">
      <dgm:prSet presAssocID="{6B7967CC-8DA9-4EC9-8347-354AB1883A25}" presName="level2Shape" presStyleLbl="node3" presStyleIdx="0" presStyleCnt="4" custScaleX="125668"/>
      <dgm:spPr/>
      <dgm:t>
        <a:bodyPr/>
        <a:lstStyle/>
        <a:p>
          <a:endParaRPr lang="sv-SE"/>
        </a:p>
      </dgm:t>
    </dgm:pt>
    <dgm:pt modelId="{58A469C3-31BE-49E5-A03A-2F02BAF8A296}" type="pres">
      <dgm:prSet presAssocID="{6B7967CC-8DA9-4EC9-8347-354AB1883A25}" presName="hierChild3" presStyleCnt="0"/>
      <dgm:spPr/>
      <dgm:t>
        <a:bodyPr/>
        <a:lstStyle/>
        <a:p>
          <a:endParaRPr lang="sv-SE"/>
        </a:p>
      </dgm:t>
    </dgm:pt>
    <dgm:pt modelId="{99C00010-AF2E-403C-A787-C04651797F12}" type="pres">
      <dgm:prSet presAssocID="{BC0B0B32-4684-4F3F-B198-440DC3461FF5}" presName="Name19" presStyleLbl="parChTrans1D2" presStyleIdx="1" presStyleCnt="4"/>
      <dgm:spPr/>
      <dgm:t>
        <a:bodyPr/>
        <a:lstStyle/>
        <a:p>
          <a:endParaRPr lang="sv-SE"/>
        </a:p>
      </dgm:t>
    </dgm:pt>
    <dgm:pt modelId="{3DBF627B-445C-4DF8-8EC1-BA9D4DB6F391}" type="pres">
      <dgm:prSet presAssocID="{85862B22-2C8D-40DE-B36A-A0D6B5ABB09E}" presName="Name21" presStyleCnt="0"/>
      <dgm:spPr/>
    </dgm:pt>
    <dgm:pt modelId="{AC109C8F-4B6D-4209-9440-1DF9EE1213C7}" type="pres">
      <dgm:prSet presAssocID="{85862B22-2C8D-40DE-B36A-A0D6B5ABB09E}" presName="level2Shape" presStyleLbl="node2" presStyleIdx="1" presStyleCnt="4"/>
      <dgm:spPr/>
      <dgm:t>
        <a:bodyPr/>
        <a:lstStyle/>
        <a:p>
          <a:endParaRPr lang="sv-SE"/>
        </a:p>
      </dgm:t>
    </dgm:pt>
    <dgm:pt modelId="{00356D53-C9A8-4AE1-8E4D-9667E5760FBD}" type="pres">
      <dgm:prSet presAssocID="{85862B22-2C8D-40DE-B36A-A0D6B5ABB09E}" presName="hierChild3" presStyleCnt="0"/>
      <dgm:spPr/>
    </dgm:pt>
    <dgm:pt modelId="{058D8667-289E-44B7-93E6-1BDC338B4F97}" type="pres">
      <dgm:prSet presAssocID="{2685B035-787C-45F8-9906-49E69BC39DAA}" presName="Name19" presStyleLbl="parChTrans1D3" presStyleIdx="1" presStyleCnt="4"/>
      <dgm:spPr/>
      <dgm:t>
        <a:bodyPr/>
        <a:lstStyle/>
        <a:p>
          <a:endParaRPr lang="sv-SE"/>
        </a:p>
      </dgm:t>
    </dgm:pt>
    <dgm:pt modelId="{CD6353A9-C540-4298-B72F-E5AEAC128E03}" type="pres">
      <dgm:prSet presAssocID="{37FAEBC1-7505-4C20-BBF8-74187A728670}" presName="Name21" presStyleCnt="0"/>
      <dgm:spPr/>
    </dgm:pt>
    <dgm:pt modelId="{59E7AB46-E462-414A-A2AA-37F7D2D851FD}" type="pres">
      <dgm:prSet presAssocID="{37FAEBC1-7505-4C20-BBF8-74187A728670}" presName="level2Shape" presStyleLbl="node3" presStyleIdx="1" presStyleCnt="4"/>
      <dgm:spPr/>
      <dgm:t>
        <a:bodyPr/>
        <a:lstStyle/>
        <a:p>
          <a:endParaRPr lang="sv-SE"/>
        </a:p>
      </dgm:t>
    </dgm:pt>
    <dgm:pt modelId="{CA7EE712-1806-48DD-99DB-53E6726441EC}" type="pres">
      <dgm:prSet presAssocID="{37FAEBC1-7505-4C20-BBF8-74187A728670}" presName="hierChild3" presStyleCnt="0"/>
      <dgm:spPr/>
    </dgm:pt>
    <dgm:pt modelId="{2057F613-3234-4348-8D55-1C697317AA42}" type="pres">
      <dgm:prSet presAssocID="{985FCE42-F125-4232-8477-D1CE57324ACC}" presName="Name19" presStyleLbl="parChTrans1D2" presStyleIdx="2" presStyleCnt="4"/>
      <dgm:spPr/>
      <dgm:t>
        <a:bodyPr/>
        <a:lstStyle/>
        <a:p>
          <a:endParaRPr lang="sv-SE"/>
        </a:p>
      </dgm:t>
    </dgm:pt>
    <dgm:pt modelId="{4F61571D-00E7-4622-810A-685615971964}" type="pres">
      <dgm:prSet presAssocID="{808F855D-69D6-4951-8DFE-E9D0C51B9A5C}" presName="Name21" presStyleCnt="0"/>
      <dgm:spPr/>
    </dgm:pt>
    <dgm:pt modelId="{76CC8BF4-6FCE-48F4-B683-ABA3245C47FB}" type="pres">
      <dgm:prSet presAssocID="{808F855D-69D6-4951-8DFE-E9D0C51B9A5C}" presName="level2Shape" presStyleLbl="node2" presStyleIdx="2" presStyleCnt="4" custScaleX="112369"/>
      <dgm:spPr/>
      <dgm:t>
        <a:bodyPr/>
        <a:lstStyle/>
        <a:p>
          <a:endParaRPr lang="sv-SE"/>
        </a:p>
      </dgm:t>
    </dgm:pt>
    <dgm:pt modelId="{9F5A2265-C0C2-43DF-B53A-D0AE9492D36D}" type="pres">
      <dgm:prSet presAssocID="{808F855D-69D6-4951-8DFE-E9D0C51B9A5C}" presName="hierChild3" presStyleCnt="0"/>
      <dgm:spPr/>
    </dgm:pt>
    <dgm:pt modelId="{6A455B90-5AC2-4AD0-9C87-EBC9F9FDFE67}" type="pres">
      <dgm:prSet presAssocID="{4A3FB062-7B2F-4855-A163-B0FBBDACF4BD}" presName="Name19" presStyleLbl="parChTrans1D3" presStyleIdx="2" presStyleCnt="4"/>
      <dgm:spPr/>
      <dgm:t>
        <a:bodyPr/>
        <a:lstStyle/>
        <a:p>
          <a:endParaRPr lang="sv-SE"/>
        </a:p>
      </dgm:t>
    </dgm:pt>
    <dgm:pt modelId="{A17992FA-3CE9-4757-A9F6-7DAC35E1ECB3}" type="pres">
      <dgm:prSet presAssocID="{7F52AA1A-3AE2-4668-8374-F31B8A19DD26}" presName="Name21" presStyleCnt="0"/>
      <dgm:spPr/>
    </dgm:pt>
    <dgm:pt modelId="{ACD3D4A8-BFD0-4799-924B-38269A570476}" type="pres">
      <dgm:prSet presAssocID="{7F52AA1A-3AE2-4668-8374-F31B8A19DD26}" presName="level2Shape" presStyleLbl="node3" presStyleIdx="2" presStyleCnt="4" custScaleX="130912"/>
      <dgm:spPr/>
      <dgm:t>
        <a:bodyPr/>
        <a:lstStyle/>
        <a:p>
          <a:endParaRPr lang="sv-SE"/>
        </a:p>
      </dgm:t>
    </dgm:pt>
    <dgm:pt modelId="{BE0A1D3D-B5FD-4AF2-A5FC-D983AD7F6D0A}" type="pres">
      <dgm:prSet presAssocID="{7F52AA1A-3AE2-4668-8374-F31B8A19DD26}" presName="hierChild3" presStyleCnt="0"/>
      <dgm:spPr/>
    </dgm:pt>
    <dgm:pt modelId="{B318787C-E59C-410D-8979-59B0D076E9AD}" type="pres">
      <dgm:prSet presAssocID="{30D3D1B7-EA0C-42F2-B513-7E86F035CF2D}" presName="Name19" presStyleLbl="parChTrans1D2" presStyleIdx="3" presStyleCnt="4"/>
      <dgm:spPr/>
      <dgm:t>
        <a:bodyPr/>
        <a:lstStyle/>
        <a:p>
          <a:endParaRPr lang="sv-SE"/>
        </a:p>
      </dgm:t>
    </dgm:pt>
    <dgm:pt modelId="{9E3705F8-1BA3-4FEB-8A61-44BF45E1773F}" type="pres">
      <dgm:prSet presAssocID="{82B94C50-3830-4E45-A9E5-09241663F045}" presName="Name21" presStyleCnt="0"/>
      <dgm:spPr/>
      <dgm:t>
        <a:bodyPr/>
        <a:lstStyle/>
        <a:p>
          <a:endParaRPr lang="sv-SE"/>
        </a:p>
      </dgm:t>
    </dgm:pt>
    <dgm:pt modelId="{957C7D0A-14B4-4361-BB06-C8F897B7C501}" type="pres">
      <dgm:prSet presAssocID="{82B94C50-3830-4E45-A9E5-09241663F045}" presName="level2Shape" presStyleLbl="node2" presStyleIdx="3" presStyleCnt="4" custScaleX="134824"/>
      <dgm:spPr/>
      <dgm:t>
        <a:bodyPr/>
        <a:lstStyle/>
        <a:p>
          <a:endParaRPr lang="sv-SE"/>
        </a:p>
      </dgm:t>
    </dgm:pt>
    <dgm:pt modelId="{5B39A49E-FA1C-4D3C-8F78-7A228DBF8197}" type="pres">
      <dgm:prSet presAssocID="{82B94C50-3830-4E45-A9E5-09241663F045}" presName="hierChild3" presStyleCnt="0"/>
      <dgm:spPr/>
      <dgm:t>
        <a:bodyPr/>
        <a:lstStyle/>
        <a:p>
          <a:endParaRPr lang="sv-SE"/>
        </a:p>
      </dgm:t>
    </dgm:pt>
    <dgm:pt modelId="{8C1F796A-12B6-412C-A940-E1BCBDCFA846}" type="pres">
      <dgm:prSet presAssocID="{9D4FAC4B-9A2A-483F-80A1-AE3084B234C5}" presName="Name19" presStyleLbl="parChTrans1D3" presStyleIdx="3" presStyleCnt="4"/>
      <dgm:spPr/>
      <dgm:t>
        <a:bodyPr/>
        <a:lstStyle/>
        <a:p>
          <a:endParaRPr lang="sv-SE"/>
        </a:p>
      </dgm:t>
    </dgm:pt>
    <dgm:pt modelId="{AF82BF98-B58A-4191-93A1-569CB3AE50CA}" type="pres">
      <dgm:prSet presAssocID="{4C1962D0-7AC6-41DD-B1C9-ACDC1AAEF643}" presName="Name21" presStyleCnt="0"/>
      <dgm:spPr/>
      <dgm:t>
        <a:bodyPr/>
        <a:lstStyle/>
        <a:p>
          <a:endParaRPr lang="sv-SE"/>
        </a:p>
      </dgm:t>
    </dgm:pt>
    <dgm:pt modelId="{45B5E36F-BE2C-403D-A670-320B9470E7D4}" type="pres">
      <dgm:prSet presAssocID="{4C1962D0-7AC6-41DD-B1C9-ACDC1AAEF643}" presName="level2Shape" presStyleLbl="node3" presStyleIdx="3" presStyleCnt="4" custScaleX="114128"/>
      <dgm:spPr/>
      <dgm:t>
        <a:bodyPr/>
        <a:lstStyle/>
        <a:p>
          <a:endParaRPr lang="sv-SE"/>
        </a:p>
      </dgm:t>
    </dgm:pt>
    <dgm:pt modelId="{57A34C34-E916-46A2-A3C2-126905573FB7}" type="pres">
      <dgm:prSet presAssocID="{4C1962D0-7AC6-41DD-B1C9-ACDC1AAEF643}" presName="hierChild3" presStyleCnt="0"/>
      <dgm:spPr/>
      <dgm:t>
        <a:bodyPr/>
        <a:lstStyle/>
        <a:p>
          <a:endParaRPr lang="sv-SE"/>
        </a:p>
      </dgm:t>
    </dgm:pt>
    <dgm:pt modelId="{FB6C53F1-3F4D-4D77-8E6A-384CEEA4B70C}" type="pres">
      <dgm:prSet presAssocID="{988084C8-A640-4A23-A611-D3E88F076B8A}" presName="bgShapesFlow" presStyleCnt="0"/>
      <dgm:spPr/>
      <dgm:t>
        <a:bodyPr/>
        <a:lstStyle/>
        <a:p>
          <a:endParaRPr lang="sv-SE"/>
        </a:p>
      </dgm:t>
    </dgm:pt>
    <dgm:pt modelId="{B70EFDA2-1823-4943-B627-F79D9D52DB93}" type="pres">
      <dgm:prSet presAssocID="{3D581EB4-A43F-4832-81D2-BD68D2ADA25D}" presName="rectComp" presStyleCnt="0"/>
      <dgm:spPr/>
      <dgm:t>
        <a:bodyPr/>
        <a:lstStyle/>
        <a:p>
          <a:endParaRPr lang="sv-SE"/>
        </a:p>
      </dgm:t>
    </dgm:pt>
    <dgm:pt modelId="{1EB39B92-ED2B-4C33-86D8-9DFFB1DC21E0}" type="pres">
      <dgm:prSet presAssocID="{3D581EB4-A43F-4832-81D2-BD68D2ADA25D}" presName="bgRect" presStyleLbl="bgShp" presStyleIdx="0" presStyleCnt="3" custLinFactNeighborX="0" custLinFactNeighborY="1596"/>
      <dgm:spPr/>
      <dgm:t>
        <a:bodyPr/>
        <a:lstStyle/>
        <a:p>
          <a:endParaRPr lang="sv-SE"/>
        </a:p>
      </dgm:t>
    </dgm:pt>
    <dgm:pt modelId="{F04AA290-0244-403A-87CB-CC5818614762}" type="pres">
      <dgm:prSet presAssocID="{3D581EB4-A43F-4832-81D2-BD68D2ADA25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F6B310-7970-4F3C-AA87-560180C0002A}" type="pres">
      <dgm:prSet presAssocID="{3D581EB4-A43F-4832-81D2-BD68D2ADA25D}" presName="spComp" presStyleCnt="0"/>
      <dgm:spPr/>
      <dgm:t>
        <a:bodyPr/>
        <a:lstStyle/>
        <a:p>
          <a:endParaRPr lang="sv-SE"/>
        </a:p>
      </dgm:t>
    </dgm:pt>
    <dgm:pt modelId="{D664DB82-6A3E-48CC-94CA-B4121B04D9A0}" type="pres">
      <dgm:prSet presAssocID="{3D581EB4-A43F-4832-81D2-BD68D2ADA25D}" presName="vSp" presStyleCnt="0"/>
      <dgm:spPr/>
      <dgm:t>
        <a:bodyPr/>
        <a:lstStyle/>
        <a:p>
          <a:endParaRPr lang="sv-SE"/>
        </a:p>
      </dgm:t>
    </dgm:pt>
    <dgm:pt modelId="{2480F4D6-B285-4467-8983-26B30D855D7B}" type="pres">
      <dgm:prSet presAssocID="{229C6F27-CB43-4A8C-97C9-3E06FDE528A5}" presName="rectComp" presStyleCnt="0"/>
      <dgm:spPr/>
      <dgm:t>
        <a:bodyPr/>
        <a:lstStyle/>
        <a:p>
          <a:endParaRPr lang="sv-SE"/>
        </a:p>
      </dgm:t>
    </dgm:pt>
    <dgm:pt modelId="{CEB727E6-FD42-44E3-AF5E-CC8FEF281A27}" type="pres">
      <dgm:prSet presAssocID="{229C6F27-CB43-4A8C-97C9-3E06FDE528A5}" presName="bgRect" presStyleLbl="bgShp" presStyleIdx="1" presStyleCnt="3"/>
      <dgm:spPr/>
      <dgm:t>
        <a:bodyPr/>
        <a:lstStyle/>
        <a:p>
          <a:endParaRPr lang="sv-SE"/>
        </a:p>
      </dgm:t>
    </dgm:pt>
    <dgm:pt modelId="{06C97688-6C72-407B-92C5-32C6F7D6B89B}" type="pres">
      <dgm:prSet presAssocID="{229C6F27-CB43-4A8C-97C9-3E06FDE528A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EB0ACD-64E3-44B1-9F26-83ECD6547495}" type="pres">
      <dgm:prSet presAssocID="{229C6F27-CB43-4A8C-97C9-3E06FDE528A5}" presName="spComp" presStyleCnt="0"/>
      <dgm:spPr/>
      <dgm:t>
        <a:bodyPr/>
        <a:lstStyle/>
        <a:p>
          <a:endParaRPr lang="sv-SE"/>
        </a:p>
      </dgm:t>
    </dgm:pt>
    <dgm:pt modelId="{54294265-1EFE-41F8-9044-5D6D9BDCA3D2}" type="pres">
      <dgm:prSet presAssocID="{229C6F27-CB43-4A8C-97C9-3E06FDE528A5}" presName="vSp" presStyleCnt="0"/>
      <dgm:spPr/>
      <dgm:t>
        <a:bodyPr/>
        <a:lstStyle/>
        <a:p>
          <a:endParaRPr lang="sv-SE"/>
        </a:p>
      </dgm:t>
    </dgm:pt>
    <dgm:pt modelId="{02DEEEF9-2155-4D03-9A84-ACC766433E4D}" type="pres">
      <dgm:prSet presAssocID="{43F662CC-3CA5-4B4D-AC4D-E122834F3C6E}" presName="rectComp" presStyleCnt="0"/>
      <dgm:spPr/>
      <dgm:t>
        <a:bodyPr/>
        <a:lstStyle/>
        <a:p>
          <a:endParaRPr lang="sv-SE"/>
        </a:p>
      </dgm:t>
    </dgm:pt>
    <dgm:pt modelId="{40BB1001-2298-4AE1-91AC-BC8AF1EBFB22}" type="pres">
      <dgm:prSet presAssocID="{43F662CC-3CA5-4B4D-AC4D-E122834F3C6E}" presName="bgRect" presStyleLbl="bgShp" presStyleIdx="2" presStyleCnt="3"/>
      <dgm:spPr/>
      <dgm:t>
        <a:bodyPr/>
        <a:lstStyle/>
        <a:p>
          <a:endParaRPr lang="sv-SE"/>
        </a:p>
      </dgm:t>
    </dgm:pt>
    <dgm:pt modelId="{423E1521-FEF3-4AA7-984C-EF05A057791A}" type="pres">
      <dgm:prSet presAssocID="{43F662CC-3CA5-4B4D-AC4D-E122834F3C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41A0830-07E0-4006-BE55-885129740C9D}" type="presOf" srcId="{4A3FB062-7B2F-4855-A163-B0FBBDACF4BD}" destId="{6A455B90-5AC2-4AD0-9C87-EBC9F9FDFE67}" srcOrd="0" destOrd="0" presId="urn:microsoft.com/office/officeart/2005/8/layout/hierarchy6"/>
    <dgm:cxn modelId="{CCF59469-29E1-40FD-8EEC-F449220DEF1B}" srcId="{988084C8-A640-4A23-A611-D3E88F076B8A}" destId="{43F662CC-3CA5-4B4D-AC4D-E122834F3C6E}" srcOrd="3" destOrd="0" parTransId="{2978A7D9-4DFC-4320-A0B6-A5FFC06D1BA7}" sibTransId="{7FFB29BC-843D-43EE-8962-75DAC037ED86}"/>
    <dgm:cxn modelId="{12EFDACD-B216-4EB6-B5F4-7F7CB76F5DE3}" type="presOf" srcId="{82B94C50-3830-4E45-A9E5-09241663F045}" destId="{957C7D0A-14B4-4361-BB06-C8F897B7C501}" srcOrd="0" destOrd="0" presId="urn:microsoft.com/office/officeart/2005/8/layout/hierarchy6"/>
    <dgm:cxn modelId="{6D113C2E-8159-449D-A32D-47A9DAE4EF4F}" type="presOf" srcId="{988084C8-A640-4A23-A611-D3E88F076B8A}" destId="{436B276D-B4CA-47FF-A16A-B6ADF19C3BD7}" srcOrd="0" destOrd="0" presId="urn:microsoft.com/office/officeart/2005/8/layout/hierarchy6"/>
    <dgm:cxn modelId="{AB2527A0-3DA4-4648-9AAA-39832760F5FC}" type="presOf" srcId="{3D581EB4-A43F-4832-81D2-BD68D2ADA25D}" destId="{F04AA290-0244-403A-87CB-CC5818614762}" srcOrd="1" destOrd="0" presId="urn:microsoft.com/office/officeart/2005/8/layout/hierarchy6"/>
    <dgm:cxn modelId="{A72352F1-7CC8-4137-AB3F-050C28FDDACD}" srcId="{84BB9183-AE8F-407F-B0FB-1C933A983550}" destId="{6B7967CC-8DA9-4EC9-8347-354AB1883A25}" srcOrd="0" destOrd="0" parTransId="{EF0226E5-483A-4316-8D81-3ADB796F67EC}" sibTransId="{2FAD1ECE-E02A-40C9-89D8-5B34F3393271}"/>
    <dgm:cxn modelId="{DAA6CBE9-3979-45D6-B6DF-09E2BF91A629}" type="presOf" srcId="{43F662CC-3CA5-4B4D-AC4D-E122834F3C6E}" destId="{40BB1001-2298-4AE1-91AC-BC8AF1EBFB22}" srcOrd="0" destOrd="0" presId="urn:microsoft.com/office/officeart/2005/8/layout/hierarchy6"/>
    <dgm:cxn modelId="{2D047B9C-8046-478F-8997-1BAD3D9925B5}" type="presOf" srcId="{985FCE42-F125-4232-8477-D1CE57324ACC}" destId="{2057F613-3234-4348-8D55-1C697317AA42}" srcOrd="0" destOrd="0" presId="urn:microsoft.com/office/officeart/2005/8/layout/hierarchy6"/>
    <dgm:cxn modelId="{4CB0535A-C86F-4F1C-95BB-5B6ED1830D9D}" type="presOf" srcId="{4C1962D0-7AC6-41DD-B1C9-ACDC1AAEF643}" destId="{45B5E36F-BE2C-403D-A670-320B9470E7D4}" srcOrd="0" destOrd="0" presId="urn:microsoft.com/office/officeart/2005/8/layout/hierarchy6"/>
    <dgm:cxn modelId="{81F1BBB4-E6A8-4C87-A0C5-C8716E515035}" srcId="{82B94C50-3830-4E45-A9E5-09241663F045}" destId="{4C1962D0-7AC6-41DD-B1C9-ACDC1AAEF643}" srcOrd="0" destOrd="0" parTransId="{9D4FAC4B-9A2A-483F-80A1-AE3084B234C5}" sibTransId="{BDFCEFC0-0EAA-4832-9F03-340665FDFCCA}"/>
    <dgm:cxn modelId="{46BBE4E2-4540-40BA-8FB4-8BC848C8D4AD}" srcId="{988084C8-A640-4A23-A611-D3E88F076B8A}" destId="{229C6F27-CB43-4A8C-97C9-3E06FDE528A5}" srcOrd="2" destOrd="0" parTransId="{270FB75A-F827-4FDA-9D53-880CC020AF34}" sibTransId="{785AEC71-701A-4089-8656-C06616A5DF00}"/>
    <dgm:cxn modelId="{0C06F733-20EA-46D1-9B25-5A59831A976D}" type="presOf" srcId="{229C6F27-CB43-4A8C-97C9-3E06FDE528A5}" destId="{CEB727E6-FD42-44E3-AF5E-CC8FEF281A27}" srcOrd="0" destOrd="0" presId="urn:microsoft.com/office/officeart/2005/8/layout/hierarchy6"/>
    <dgm:cxn modelId="{35E2D934-C789-4062-9D81-7B1716CD0A11}" type="presOf" srcId="{E0983473-634E-49CA-A4C0-ACD9A89115CA}" destId="{A32BE0DF-958E-4ABF-B959-6F46A0A25924}" srcOrd="0" destOrd="0" presId="urn:microsoft.com/office/officeart/2005/8/layout/hierarchy6"/>
    <dgm:cxn modelId="{AC1E33D2-7BF7-4198-8617-A22ECB70AC5D}" type="presOf" srcId="{808F855D-69D6-4951-8DFE-E9D0C51B9A5C}" destId="{76CC8BF4-6FCE-48F4-B683-ABA3245C47FB}" srcOrd="0" destOrd="0" presId="urn:microsoft.com/office/officeart/2005/8/layout/hierarchy6"/>
    <dgm:cxn modelId="{81A773D3-ED67-4039-A619-0158F31E1C81}" type="presOf" srcId="{2685B035-787C-45F8-9906-49E69BC39DAA}" destId="{058D8667-289E-44B7-93E6-1BDC338B4F97}" srcOrd="0" destOrd="0" presId="urn:microsoft.com/office/officeart/2005/8/layout/hierarchy6"/>
    <dgm:cxn modelId="{8124C7B6-E30F-4A47-AE00-DA01EC19BE23}" type="presOf" srcId="{6B7967CC-8DA9-4EC9-8347-354AB1883A25}" destId="{FC8D1806-67F6-40DB-88D1-D0C5CB058524}" srcOrd="0" destOrd="0" presId="urn:microsoft.com/office/officeart/2005/8/layout/hierarchy6"/>
    <dgm:cxn modelId="{E5323510-06CE-48D6-9B58-42DC32185EF5}" srcId="{988084C8-A640-4A23-A611-D3E88F076B8A}" destId="{3D581EB4-A43F-4832-81D2-BD68D2ADA25D}" srcOrd="1" destOrd="0" parTransId="{103DA210-FA5C-4CBE-8D2A-46717537F143}" sibTransId="{44440B55-9FEC-4CEE-9C71-50A53E7EBA7F}"/>
    <dgm:cxn modelId="{6BAB2984-7587-493E-BAB1-394D7E33AA8C}" type="presOf" srcId="{7F52AA1A-3AE2-4668-8374-F31B8A19DD26}" destId="{ACD3D4A8-BFD0-4799-924B-38269A570476}" srcOrd="0" destOrd="0" presId="urn:microsoft.com/office/officeart/2005/8/layout/hierarchy6"/>
    <dgm:cxn modelId="{799A9F98-B114-45B6-A2CB-BBCBAD64FBCA}" type="presOf" srcId="{30D3D1B7-EA0C-42F2-B513-7E86F035CF2D}" destId="{B318787C-E59C-410D-8979-59B0D076E9AD}" srcOrd="0" destOrd="0" presId="urn:microsoft.com/office/officeart/2005/8/layout/hierarchy6"/>
    <dgm:cxn modelId="{74561692-97B0-4040-8247-8A0BB086AFD1}" type="presOf" srcId="{59FD79FB-AFAC-4E60-926F-167FB5C06BBE}" destId="{3E9FB981-599F-4B74-8DC4-DFB35BE52373}" srcOrd="0" destOrd="0" presId="urn:microsoft.com/office/officeart/2005/8/layout/hierarchy6"/>
    <dgm:cxn modelId="{7115A93B-5E56-4055-BE35-7F1E2210DE03}" srcId="{808F855D-69D6-4951-8DFE-E9D0C51B9A5C}" destId="{7F52AA1A-3AE2-4668-8374-F31B8A19DD26}" srcOrd="0" destOrd="0" parTransId="{4A3FB062-7B2F-4855-A163-B0FBBDACF4BD}" sibTransId="{546B47C6-9E20-4018-B570-DC5EF5BF222F}"/>
    <dgm:cxn modelId="{6F25484E-6510-44B3-B6B0-AD7BA85F53BE}" srcId="{85862B22-2C8D-40DE-B36A-A0D6B5ABB09E}" destId="{37FAEBC1-7505-4C20-BBF8-74187A728670}" srcOrd="0" destOrd="0" parTransId="{2685B035-787C-45F8-9906-49E69BC39DAA}" sibTransId="{2D9ECC3A-086E-4099-95FD-E9D3F41A19CD}"/>
    <dgm:cxn modelId="{F6CEFF87-C0BD-4196-8FF5-227F4B3178EF}" type="presOf" srcId="{43F662CC-3CA5-4B4D-AC4D-E122834F3C6E}" destId="{423E1521-FEF3-4AA7-984C-EF05A057791A}" srcOrd="1" destOrd="0" presId="urn:microsoft.com/office/officeart/2005/8/layout/hierarchy6"/>
    <dgm:cxn modelId="{9BAAA179-D0C9-44F4-A590-56FA07FEF933}" type="presOf" srcId="{37FAEBC1-7505-4C20-BBF8-74187A728670}" destId="{59E7AB46-E462-414A-A2AA-37F7D2D851FD}" srcOrd="0" destOrd="0" presId="urn:microsoft.com/office/officeart/2005/8/layout/hierarchy6"/>
    <dgm:cxn modelId="{B3C9C14A-8795-4767-BE6B-A9D7C2316EEC}" type="presOf" srcId="{EF0226E5-483A-4316-8D81-3ADB796F67EC}" destId="{728C24BE-C3B2-4DF9-A4A1-540DFD00D585}" srcOrd="0" destOrd="0" presId="urn:microsoft.com/office/officeart/2005/8/layout/hierarchy6"/>
    <dgm:cxn modelId="{80CA7578-8468-4127-A0D0-904CE64AEDE6}" srcId="{59FD79FB-AFAC-4E60-926F-167FB5C06BBE}" destId="{808F855D-69D6-4951-8DFE-E9D0C51B9A5C}" srcOrd="2" destOrd="0" parTransId="{985FCE42-F125-4232-8477-D1CE57324ACC}" sibTransId="{657544DD-70C0-42FF-A9F4-104B4B9BD69E}"/>
    <dgm:cxn modelId="{E41982D1-44F1-4582-BAD4-51B43E969246}" type="presOf" srcId="{85862B22-2C8D-40DE-B36A-A0D6B5ABB09E}" destId="{AC109C8F-4B6D-4209-9440-1DF9EE1213C7}" srcOrd="0" destOrd="0" presId="urn:microsoft.com/office/officeart/2005/8/layout/hierarchy6"/>
    <dgm:cxn modelId="{FCFA6579-4083-4343-90A5-2A28CD8B45BD}" type="presOf" srcId="{3D581EB4-A43F-4832-81D2-BD68D2ADA25D}" destId="{1EB39B92-ED2B-4C33-86D8-9DFFB1DC21E0}" srcOrd="0" destOrd="0" presId="urn:microsoft.com/office/officeart/2005/8/layout/hierarchy6"/>
    <dgm:cxn modelId="{10040743-EA5D-4426-BDD5-5FFC63D4C86B}" srcId="{988084C8-A640-4A23-A611-D3E88F076B8A}" destId="{59FD79FB-AFAC-4E60-926F-167FB5C06BBE}" srcOrd="0" destOrd="0" parTransId="{90F3BC9E-7A56-4C7E-95D5-0D79C6FC4A01}" sibTransId="{56CEBC83-AC09-476B-8A6F-6E167E1A46EB}"/>
    <dgm:cxn modelId="{BFAB5208-0B77-4381-963F-A05061C7A806}" type="presOf" srcId="{84BB9183-AE8F-407F-B0FB-1C933A983550}" destId="{83450588-DBA7-4A3F-97B3-E7F3E5F94473}" srcOrd="0" destOrd="0" presId="urn:microsoft.com/office/officeart/2005/8/layout/hierarchy6"/>
    <dgm:cxn modelId="{C18C6DB9-12AA-4B9E-8BB6-251068ACB9D6}" type="presOf" srcId="{9D4FAC4B-9A2A-483F-80A1-AE3084B234C5}" destId="{8C1F796A-12B6-412C-A940-E1BCBDCFA846}" srcOrd="0" destOrd="0" presId="urn:microsoft.com/office/officeart/2005/8/layout/hierarchy6"/>
    <dgm:cxn modelId="{0C7DE953-2151-472E-9A0E-F534967F9760}" type="presOf" srcId="{229C6F27-CB43-4A8C-97C9-3E06FDE528A5}" destId="{06C97688-6C72-407B-92C5-32C6F7D6B89B}" srcOrd="1" destOrd="0" presId="urn:microsoft.com/office/officeart/2005/8/layout/hierarchy6"/>
    <dgm:cxn modelId="{15F3715C-471F-4508-86AA-0640DB16081B}" srcId="{59FD79FB-AFAC-4E60-926F-167FB5C06BBE}" destId="{85862B22-2C8D-40DE-B36A-A0D6B5ABB09E}" srcOrd="1" destOrd="0" parTransId="{BC0B0B32-4684-4F3F-B198-440DC3461FF5}" sibTransId="{9A8BB966-CA0B-4536-AB7A-87E1FFB30F61}"/>
    <dgm:cxn modelId="{3BD64396-AE33-48CB-A64D-3C6F85E9613E}" srcId="{59FD79FB-AFAC-4E60-926F-167FB5C06BBE}" destId="{82B94C50-3830-4E45-A9E5-09241663F045}" srcOrd="3" destOrd="0" parTransId="{30D3D1B7-EA0C-42F2-B513-7E86F035CF2D}" sibTransId="{CAAD1B42-5167-4A11-8A1F-72D5B3E09F8B}"/>
    <dgm:cxn modelId="{A5EADDB2-B017-48F0-9A92-369343671281}" srcId="{59FD79FB-AFAC-4E60-926F-167FB5C06BBE}" destId="{84BB9183-AE8F-407F-B0FB-1C933A983550}" srcOrd="0" destOrd="0" parTransId="{E0983473-634E-49CA-A4C0-ACD9A89115CA}" sibTransId="{231F02EC-2E68-423B-AC76-18826D1273A9}"/>
    <dgm:cxn modelId="{01539E18-D288-4EF2-ACDD-E0F70C4BF612}" type="presOf" srcId="{BC0B0B32-4684-4F3F-B198-440DC3461FF5}" destId="{99C00010-AF2E-403C-A787-C04651797F12}" srcOrd="0" destOrd="0" presId="urn:microsoft.com/office/officeart/2005/8/layout/hierarchy6"/>
    <dgm:cxn modelId="{26951011-ACEC-46F3-843E-B5D66E45C143}" type="presParOf" srcId="{436B276D-B4CA-47FF-A16A-B6ADF19C3BD7}" destId="{B1DBB7D1-C330-418C-952A-BCF03DF8E1D1}" srcOrd="0" destOrd="0" presId="urn:microsoft.com/office/officeart/2005/8/layout/hierarchy6"/>
    <dgm:cxn modelId="{9363249E-2C14-4C80-B249-4C4563806299}" type="presParOf" srcId="{B1DBB7D1-C330-418C-952A-BCF03DF8E1D1}" destId="{20D9C9AC-0852-48B6-86A1-74A7A70D623C}" srcOrd="0" destOrd="0" presId="urn:microsoft.com/office/officeart/2005/8/layout/hierarchy6"/>
    <dgm:cxn modelId="{4E820832-B748-45F8-A29E-C81D86D24C30}" type="presParOf" srcId="{B1DBB7D1-C330-418C-952A-BCF03DF8E1D1}" destId="{B2FACF2F-DF05-416E-B6AD-B94C0E6B4084}" srcOrd="1" destOrd="0" presId="urn:microsoft.com/office/officeart/2005/8/layout/hierarchy6"/>
    <dgm:cxn modelId="{F05F3BC2-1705-4E1C-92CA-B34BF60CADBD}" type="presParOf" srcId="{B2FACF2F-DF05-416E-B6AD-B94C0E6B4084}" destId="{493D80E9-AD6A-45A7-BD67-972D73EE9D0A}" srcOrd="0" destOrd="0" presId="urn:microsoft.com/office/officeart/2005/8/layout/hierarchy6"/>
    <dgm:cxn modelId="{42048D6F-56D3-4DB3-83C4-997E41319AA4}" type="presParOf" srcId="{493D80E9-AD6A-45A7-BD67-972D73EE9D0A}" destId="{3E9FB981-599F-4B74-8DC4-DFB35BE52373}" srcOrd="0" destOrd="0" presId="urn:microsoft.com/office/officeart/2005/8/layout/hierarchy6"/>
    <dgm:cxn modelId="{24523639-C1CD-41BF-A8F6-F2BDD37627D4}" type="presParOf" srcId="{493D80E9-AD6A-45A7-BD67-972D73EE9D0A}" destId="{C4E5822D-3E83-4CF3-B145-C19791096F4F}" srcOrd="1" destOrd="0" presId="urn:microsoft.com/office/officeart/2005/8/layout/hierarchy6"/>
    <dgm:cxn modelId="{E733AFDA-3C81-4053-8F69-015FE6130E30}" type="presParOf" srcId="{C4E5822D-3E83-4CF3-B145-C19791096F4F}" destId="{A32BE0DF-958E-4ABF-B959-6F46A0A25924}" srcOrd="0" destOrd="0" presId="urn:microsoft.com/office/officeart/2005/8/layout/hierarchy6"/>
    <dgm:cxn modelId="{78D60C8E-40CB-414A-981E-EE94696C4665}" type="presParOf" srcId="{C4E5822D-3E83-4CF3-B145-C19791096F4F}" destId="{CD903310-1831-43F2-A269-1D5AA768538C}" srcOrd="1" destOrd="0" presId="urn:microsoft.com/office/officeart/2005/8/layout/hierarchy6"/>
    <dgm:cxn modelId="{02D42181-50DE-464D-90E3-90FB362D9FE6}" type="presParOf" srcId="{CD903310-1831-43F2-A269-1D5AA768538C}" destId="{83450588-DBA7-4A3F-97B3-E7F3E5F94473}" srcOrd="0" destOrd="0" presId="urn:microsoft.com/office/officeart/2005/8/layout/hierarchy6"/>
    <dgm:cxn modelId="{666CDADB-2BF7-459C-AF5F-7F0D2336209B}" type="presParOf" srcId="{CD903310-1831-43F2-A269-1D5AA768538C}" destId="{751C5127-C880-450B-8B16-D273E3F02E29}" srcOrd="1" destOrd="0" presId="urn:microsoft.com/office/officeart/2005/8/layout/hierarchy6"/>
    <dgm:cxn modelId="{BF9C1BDA-6ECD-4422-8AD4-E8270ED19150}" type="presParOf" srcId="{751C5127-C880-450B-8B16-D273E3F02E29}" destId="{728C24BE-C3B2-4DF9-A4A1-540DFD00D585}" srcOrd="0" destOrd="0" presId="urn:microsoft.com/office/officeart/2005/8/layout/hierarchy6"/>
    <dgm:cxn modelId="{E472B672-1E1D-4871-9FDB-3234BEA7B11E}" type="presParOf" srcId="{751C5127-C880-450B-8B16-D273E3F02E29}" destId="{A2B67413-9032-4911-B1B5-369A8E3CDD62}" srcOrd="1" destOrd="0" presId="urn:microsoft.com/office/officeart/2005/8/layout/hierarchy6"/>
    <dgm:cxn modelId="{437A2B42-F282-45FE-9279-8EC24173FF1F}" type="presParOf" srcId="{A2B67413-9032-4911-B1B5-369A8E3CDD62}" destId="{FC8D1806-67F6-40DB-88D1-D0C5CB058524}" srcOrd="0" destOrd="0" presId="urn:microsoft.com/office/officeart/2005/8/layout/hierarchy6"/>
    <dgm:cxn modelId="{9B2BC3EA-9CF5-4D1F-B975-E8129C12283A}" type="presParOf" srcId="{A2B67413-9032-4911-B1B5-369A8E3CDD62}" destId="{58A469C3-31BE-49E5-A03A-2F02BAF8A296}" srcOrd="1" destOrd="0" presId="urn:microsoft.com/office/officeart/2005/8/layout/hierarchy6"/>
    <dgm:cxn modelId="{B23A8A77-E82C-44BC-95F4-713F285038B7}" type="presParOf" srcId="{C4E5822D-3E83-4CF3-B145-C19791096F4F}" destId="{99C00010-AF2E-403C-A787-C04651797F12}" srcOrd="2" destOrd="0" presId="urn:microsoft.com/office/officeart/2005/8/layout/hierarchy6"/>
    <dgm:cxn modelId="{A35336F2-4C73-4B6B-8B2A-A85F5BE91AA4}" type="presParOf" srcId="{C4E5822D-3E83-4CF3-B145-C19791096F4F}" destId="{3DBF627B-445C-4DF8-8EC1-BA9D4DB6F391}" srcOrd="3" destOrd="0" presId="urn:microsoft.com/office/officeart/2005/8/layout/hierarchy6"/>
    <dgm:cxn modelId="{A2668D1E-D558-40C0-887B-957A99136E59}" type="presParOf" srcId="{3DBF627B-445C-4DF8-8EC1-BA9D4DB6F391}" destId="{AC109C8F-4B6D-4209-9440-1DF9EE1213C7}" srcOrd="0" destOrd="0" presId="urn:microsoft.com/office/officeart/2005/8/layout/hierarchy6"/>
    <dgm:cxn modelId="{44660C9B-3EAB-481D-B5DF-91E8F86FBEB6}" type="presParOf" srcId="{3DBF627B-445C-4DF8-8EC1-BA9D4DB6F391}" destId="{00356D53-C9A8-4AE1-8E4D-9667E5760FBD}" srcOrd="1" destOrd="0" presId="urn:microsoft.com/office/officeart/2005/8/layout/hierarchy6"/>
    <dgm:cxn modelId="{92C2EE3B-4CFD-4C18-A0E8-E3D58517BB51}" type="presParOf" srcId="{00356D53-C9A8-4AE1-8E4D-9667E5760FBD}" destId="{058D8667-289E-44B7-93E6-1BDC338B4F97}" srcOrd="0" destOrd="0" presId="urn:microsoft.com/office/officeart/2005/8/layout/hierarchy6"/>
    <dgm:cxn modelId="{3B39C100-3E0B-47D4-A9FD-B45AAFD3A3DB}" type="presParOf" srcId="{00356D53-C9A8-4AE1-8E4D-9667E5760FBD}" destId="{CD6353A9-C540-4298-B72F-E5AEAC128E03}" srcOrd="1" destOrd="0" presId="urn:microsoft.com/office/officeart/2005/8/layout/hierarchy6"/>
    <dgm:cxn modelId="{7EB836E8-8B4A-403E-BB10-EE2BE9E2A6CF}" type="presParOf" srcId="{CD6353A9-C540-4298-B72F-E5AEAC128E03}" destId="{59E7AB46-E462-414A-A2AA-37F7D2D851FD}" srcOrd="0" destOrd="0" presId="urn:microsoft.com/office/officeart/2005/8/layout/hierarchy6"/>
    <dgm:cxn modelId="{2C9DBDB7-3A8F-47AA-98C1-8DC03547C612}" type="presParOf" srcId="{CD6353A9-C540-4298-B72F-E5AEAC128E03}" destId="{CA7EE712-1806-48DD-99DB-53E6726441EC}" srcOrd="1" destOrd="0" presId="urn:microsoft.com/office/officeart/2005/8/layout/hierarchy6"/>
    <dgm:cxn modelId="{7817EC10-4E45-482D-8DCF-C75CFD03EDA2}" type="presParOf" srcId="{C4E5822D-3E83-4CF3-B145-C19791096F4F}" destId="{2057F613-3234-4348-8D55-1C697317AA42}" srcOrd="4" destOrd="0" presId="urn:microsoft.com/office/officeart/2005/8/layout/hierarchy6"/>
    <dgm:cxn modelId="{F82A0133-0942-4FEF-B44C-DE6089054E8B}" type="presParOf" srcId="{C4E5822D-3E83-4CF3-B145-C19791096F4F}" destId="{4F61571D-00E7-4622-810A-685615971964}" srcOrd="5" destOrd="0" presId="urn:microsoft.com/office/officeart/2005/8/layout/hierarchy6"/>
    <dgm:cxn modelId="{DDBEB580-8B5C-4736-BF47-A3B406EA9039}" type="presParOf" srcId="{4F61571D-00E7-4622-810A-685615971964}" destId="{76CC8BF4-6FCE-48F4-B683-ABA3245C47FB}" srcOrd="0" destOrd="0" presId="urn:microsoft.com/office/officeart/2005/8/layout/hierarchy6"/>
    <dgm:cxn modelId="{38243D00-1005-4C7D-9EA1-81C1B11344F7}" type="presParOf" srcId="{4F61571D-00E7-4622-810A-685615971964}" destId="{9F5A2265-C0C2-43DF-B53A-D0AE9492D36D}" srcOrd="1" destOrd="0" presId="urn:microsoft.com/office/officeart/2005/8/layout/hierarchy6"/>
    <dgm:cxn modelId="{0DCFC95C-B4BE-4F94-8CAC-AEEC337700E7}" type="presParOf" srcId="{9F5A2265-C0C2-43DF-B53A-D0AE9492D36D}" destId="{6A455B90-5AC2-4AD0-9C87-EBC9F9FDFE67}" srcOrd="0" destOrd="0" presId="urn:microsoft.com/office/officeart/2005/8/layout/hierarchy6"/>
    <dgm:cxn modelId="{9FA7F0AC-F9D9-4E55-BFB3-E84C024B94D0}" type="presParOf" srcId="{9F5A2265-C0C2-43DF-B53A-D0AE9492D36D}" destId="{A17992FA-3CE9-4757-A9F6-7DAC35E1ECB3}" srcOrd="1" destOrd="0" presId="urn:microsoft.com/office/officeart/2005/8/layout/hierarchy6"/>
    <dgm:cxn modelId="{5103A75A-4A01-4B6C-BFFF-8496E7F1B65F}" type="presParOf" srcId="{A17992FA-3CE9-4757-A9F6-7DAC35E1ECB3}" destId="{ACD3D4A8-BFD0-4799-924B-38269A570476}" srcOrd="0" destOrd="0" presId="urn:microsoft.com/office/officeart/2005/8/layout/hierarchy6"/>
    <dgm:cxn modelId="{38977210-CCB2-49D7-A77A-AA01A71333E6}" type="presParOf" srcId="{A17992FA-3CE9-4757-A9F6-7DAC35E1ECB3}" destId="{BE0A1D3D-B5FD-4AF2-A5FC-D983AD7F6D0A}" srcOrd="1" destOrd="0" presId="urn:microsoft.com/office/officeart/2005/8/layout/hierarchy6"/>
    <dgm:cxn modelId="{CD2803A0-E94D-4D52-9A04-D79EE1F3BE8C}" type="presParOf" srcId="{C4E5822D-3E83-4CF3-B145-C19791096F4F}" destId="{B318787C-E59C-410D-8979-59B0D076E9AD}" srcOrd="6" destOrd="0" presId="urn:microsoft.com/office/officeart/2005/8/layout/hierarchy6"/>
    <dgm:cxn modelId="{8F705E25-3630-4135-9D70-59A6B0081FBA}" type="presParOf" srcId="{C4E5822D-3E83-4CF3-B145-C19791096F4F}" destId="{9E3705F8-1BA3-4FEB-8A61-44BF45E1773F}" srcOrd="7" destOrd="0" presId="urn:microsoft.com/office/officeart/2005/8/layout/hierarchy6"/>
    <dgm:cxn modelId="{5979DBF1-F195-484A-BB46-AE5D4664AEBE}" type="presParOf" srcId="{9E3705F8-1BA3-4FEB-8A61-44BF45E1773F}" destId="{957C7D0A-14B4-4361-BB06-C8F897B7C501}" srcOrd="0" destOrd="0" presId="urn:microsoft.com/office/officeart/2005/8/layout/hierarchy6"/>
    <dgm:cxn modelId="{53483F3A-2F90-4E52-803B-FE80173F003C}" type="presParOf" srcId="{9E3705F8-1BA3-4FEB-8A61-44BF45E1773F}" destId="{5B39A49E-FA1C-4D3C-8F78-7A228DBF8197}" srcOrd="1" destOrd="0" presId="urn:microsoft.com/office/officeart/2005/8/layout/hierarchy6"/>
    <dgm:cxn modelId="{C9B2FC81-F129-4CE0-87EB-2E9F0B2442EC}" type="presParOf" srcId="{5B39A49E-FA1C-4D3C-8F78-7A228DBF8197}" destId="{8C1F796A-12B6-412C-A940-E1BCBDCFA846}" srcOrd="0" destOrd="0" presId="urn:microsoft.com/office/officeart/2005/8/layout/hierarchy6"/>
    <dgm:cxn modelId="{B5A85D27-B9D1-43CA-8CCF-A67EA7C72178}" type="presParOf" srcId="{5B39A49E-FA1C-4D3C-8F78-7A228DBF8197}" destId="{AF82BF98-B58A-4191-93A1-569CB3AE50CA}" srcOrd="1" destOrd="0" presId="urn:microsoft.com/office/officeart/2005/8/layout/hierarchy6"/>
    <dgm:cxn modelId="{E1055730-280D-4AE9-8A81-9ADFD416BFD4}" type="presParOf" srcId="{AF82BF98-B58A-4191-93A1-569CB3AE50CA}" destId="{45B5E36F-BE2C-403D-A670-320B9470E7D4}" srcOrd="0" destOrd="0" presId="urn:microsoft.com/office/officeart/2005/8/layout/hierarchy6"/>
    <dgm:cxn modelId="{88F2397B-7DA5-47A2-8DC7-1CF75376B8DC}" type="presParOf" srcId="{AF82BF98-B58A-4191-93A1-569CB3AE50CA}" destId="{57A34C34-E916-46A2-A3C2-126905573FB7}" srcOrd="1" destOrd="0" presId="urn:microsoft.com/office/officeart/2005/8/layout/hierarchy6"/>
    <dgm:cxn modelId="{13B8BD61-57D8-4133-A8F7-ADD2A3DF120D}" type="presParOf" srcId="{436B276D-B4CA-47FF-A16A-B6ADF19C3BD7}" destId="{FB6C53F1-3F4D-4D77-8E6A-384CEEA4B70C}" srcOrd="1" destOrd="0" presId="urn:microsoft.com/office/officeart/2005/8/layout/hierarchy6"/>
    <dgm:cxn modelId="{A2F2AD9A-2EB4-4C39-820E-BD53BAAB299E}" type="presParOf" srcId="{FB6C53F1-3F4D-4D77-8E6A-384CEEA4B70C}" destId="{B70EFDA2-1823-4943-B627-F79D9D52DB93}" srcOrd="0" destOrd="0" presId="urn:microsoft.com/office/officeart/2005/8/layout/hierarchy6"/>
    <dgm:cxn modelId="{97CA4274-B154-4441-B7D9-77A77C72CA24}" type="presParOf" srcId="{B70EFDA2-1823-4943-B627-F79D9D52DB93}" destId="{1EB39B92-ED2B-4C33-86D8-9DFFB1DC21E0}" srcOrd="0" destOrd="0" presId="urn:microsoft.com/office/officeart/2005/8/layout/hierarchy6"/>
    <dgm:cxn modelId="{4888EEDA-7028-4984-998B-6FEC70AA1A27}" type="presParOf" srcId="{B70EFDA2-1823-4943-B627-F79D9D52DB93}" destId="{F04AA290-0244-403A-87CB-CC5818614762}" srcOrd="1" destOrd="0" presId="urn:microsoft.com/office/officeart/2005/8/layout/hierarchy6"/>
    <dgm:cxn modelId="{25AB4328-B6C8-4EE7-B7A7-4F96AD5A2FD7}" type="presParOf" srcId="{FB6C53F1-3F4D-4D77-8E6A-384CEEA4B70C}" destId="{6BF6B310-7970-4F3C-AA87-560180C0002A}" srcOrd="1" destOrd="0" presId="urn:microsoft.com/office/officeart/2005/8/layout/hierarchy6"/>
    <dgm:cxn modelId="{E79F1919-A952-4B0B-9535-9F591D7295A1}" type="presParOf" srcId="{6BF6B310-7970-4F3C-AA87-560180C0002A}" destId="{D664DB82-6A3E-48CC-94CA-B4121B04D9A0}" srcOrd="0" destOrd="0" presId="urn:microsoft.com/office/officeart/2005/8/layout/hierarchy6"/>
    <dgm:cxn modelId="{CCCB6081-D595-4709-8C8B-1AD2241A1B58}" type="presParOf" srcId="{FB6C53F1-3F4D-4D77-8E6A-384CEEA4B70C}" destId="{2480F4D6-B285-4467-8983-26B30D855D7B}" srcOrd="2" destOrd="0" presId="urn:microsoft.com/office/officeart/2005/8/layout/hierarchy6"/>
    <dgm:cxn modelId="{05A95A2B-CE3E-430A-81D2-58BB58EAB0C5}" type="presParOf" srcId="{2480F4D6-B285-4467-8983-26B30D855D7B}" destId="{CEB727E6-FD42-44E3-AF5E-CC8FEF281A27}" srcOrd="0" destOrd="0" presId="urn:microsoft.com/office/officeart/2005/8/layout/hierarchy6"/>
    <dgm:cxn modelId="{C822CD1C-296D-447A-9EFC-C2079269E631}" type="presParOf" srcId="{2480F4D6-B285-4467-8983-26B30D855D7B}" destId="{06C97688-6C72-407B-92C5-32C6F7D6B89B}" srcOrd="1" destOrd="0" presId="urn:microsoft.com/office/officeart/2005/8/layout/hierarchy6"/>
    <dgm:cxn modelId="{46C1E038-7371-4AEE-87B6-1146A71786FB}" type="presParOf" srcId="{FB6C53F1-3F4D-4D77-8E6A-384CEEA4B70C}" destId="{16EB0ACD-64E3-44B1-9F26-83ECD6547495}" srcOrd="3" destOrd="0" presId="urn:microsoft.com/office/officeart/2005/8/layout/hierarchy6"/>
    <dgm:cxn modelId="{C16E0827-06BB-4AB2-B671-81EAA5BD24CA}" type="presParOf" srcId="{16EB0ACD-64E3-44B1-9F26-83ECD6547495}" destId="{54294265-1EFE-41F8-9044-5D6D9BDCA3D2}" srcOrd="0" destOrd="0" presId="urn:microsoft.com/office/officeart/2005/8/layout/hierarchy6"/>
    <dgm:cxn modelId="{30031BD7-3968-4E2D-B4F1-7C092B404B0B}" type="presParOf" srcId="{FB6C53F1-3F4D-4D77-8E6A-384CEEA4B70C}" destId="{02DEEEF9-2155-4D03-9A84-ACC766433E4D}" srcOrd="4" destOrd="0" presId="urn:microsoft.com/office/officeart/2005/8/layout/hierarchy6"/>
    <dgm:cxn modelId="{E9D58303-4C0C-4D42-A303-EF96F3868683}" type="presParOf" srcId="{02DEEEF9-2155-4D03-9A84-ACC766433E4D}" destId="{40BB1001-2298-4AE1-91AC-BC8AF1EBFB22}" srcOrd="0" destOrd="0" presId="urn:microsoft.com/office/officeart/2005/8/layout/hierarchy6"/>
    <dgm:cxn modelId="{1EF0C2A2-EB6F-4073-9C4A-67A430817778}" type="presParOf" srcId="{02DEEEF9-2155-4D03-9A84-ACC766433E4D}" destId="{423E1521-FEF3-4AA7-984C-EF05A057791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473B4-7F03-4715-BF99-05B4A5FF808F}">
      <dsp:nvSpPr>
        <dsp:cNvPr id="0" name=""/>
        <dsp:cNvSpPr/>
      </dsp:nvSpPr>
      <dsp:spPr>
        <a:xfrm>
          <a:off x="609599" y="0"/>
          <a:ext cx="6908800" cy="349134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30374-8226-428D-9F3E-2A2FC9106E4F}">
      <dsp:nvSpPr>
        <dsp:cNvPr id="0" name=""/>
        <dsp:cNvSpPr/>
      </dsp:nvSpPr>
      <dsp:spPr>
        <a:xfrm>
          <a:off x="170656" y="1047403"/>
          <a:ext cx="2438400" cy="1396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Förstudie</a:t>
          </a:r>
          <a:endParaRPr lang="sv-SE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Kartläggning</a:t>
          </a:r>
          <a:endParaRPr lang="sv-S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Struktur</a:t>
          </a:r>
          <a:endParaRPr lang="sv-SE" sz="1500" kern="1200" dirty="0"/>
        </a:p>
      </dsp:txBody>
      <dsp:txXfrm>
        <a:off x="238829" y="1115576"/>
        <a:ext cx="2302054" cy="1260192"/>
      </dsp:txXfrm>
    </dsp:sp>
    <dsp:sp modelId="{0960BA8C-A9AF-4840-9F5D-135D1A4B3CA4}">
      <dsp:nvSpPr>
        <dsp:cNvPr id="0" name=""/>
        <dsp:cNvSpPr/>
      </dsp:nvSpPr>
      <dsp:spPr>
        <a:xfrm>
          <a:off x="2844799" y="1047403"/>
          <a:ext cx="2438400" cy="1396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Mätsystem</a:t>
          </a:r>
          <a:endParaRPr lang="sv-SE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Teman</a:t>
          </a:r>
          <a:endParaRPr lang="sv-S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Aspekter</a:t>
          </a:r>
          <a:endParaRPr lang="sv-S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Indikatorer</a:t>
          </a:r>
          <a:endParaRPr lang="sv-SE" sz="1500" kern="1200" dirty="0"/>
        </a:p>
      </dsp:txBody>
      <dsp:txXfrm>
        <a:off x="2912972" y="1115576"/>
        <a:ext cx="2302054" cy="1260192"/>
      </dsp:txXfrm>
    </dsp:sp>
    <dsp:sp modelId="{4BB4146A-E812-4F4A-8C40-CB05E8755A00}">
      <dsp:nvSpPr>
        <dsp:cNvPr id="0" name=""/>
        <dsp:cNvSpPr/>
      </dsp:nvSpPr>
      <dsp:spPr>
        <a:xfrm>
          <a:off x="5518943" y="1047403"/>
          <a:ext cx="2438400" cy="1396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Användning</a:t>
          </a:r>
          <a:endParaRPr lang="sv-SE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Nationellt</a:t>
          </a:r>
          <a:endParaRPr lang="sv-S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Regionalt</a:t>
          </a:r>
          <a:endParaRPr lang="sv-S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500" kern="1200" dirty="0" smtClean="0"/>
            <a:t>Lokalt</a:t>
          </a:r>
          <a:endParaRPr lang="sv-SE" sz="1500" kern="1200" dirty="0"/>
        </a:p>
      </dsp:txBody>
      <dsp:txXfrm>
        <a:off x="5587116" y="1115576"/>
        <a:ext cx="2302054" cy="12601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136543" y="3046889"/>
          <a:ext cx="8622528" cy="11151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136543" y="3046889"/>
        <a:ext cx="2586758" cy="1115139"/>
      </dsp:txXfrm>
    </dsp:sp>
    <dsp:sp modelId="{CEB727E6-FD42-44E3-AF5E-CC8FEF281A27}">
      <dsp:nvSpPr>
        <dsp:cNvPr id="0" name=""/>
        <dsp:cNvSpPr/>
      </dsp:nvSpPr>
      <dsp:spPr>
        <a:xfrm>
          <a:off x="1136543" y="1745892"/>
          <a:ext cx="8622528" cy="11151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136543" y="1745892"/>
        <a:ext cx="2586758" cy="1115139"/>
      </dsp:txXfrm>
    </dsp:sp>
    <dsp:sp modelId="{1EB39B92-ED2B-4C33-86D8-9DFFB1DC21E0}">
      <dsp:nvSpPr>
        <dsp:cNvPr id="0" name=""/>
        <dsp:cNvSpPr/>
      </dsp:nvSpPr>
      <dsp:spPr>
        <a:xfrm>
          <a:off x="1136543" y="462693"/>
          <a:ext cx="8622528" cy="11151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136543" y="462693"/>
        <a:ext cx="2586758" cy="1115139"/>
      </dsp:txXfrm>
    </dsp:sp>
    <dsp:sp modelId="{3E9FB981-599F-4B74-8DC4-DFB35BE52373}">
      <dsp:nvSpPr>
        <dsp:cNvPr id="0" name=""/>
        <dsp:cNvSpPr/>
      </dsp:nvSpPr>
      <dsp:spPr>
        <a:xfrm>
          <a:off x="5065839" y="537824"/>
          <a:ext cx="3243760" cy="929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T8. Balans arbete-fritid</a:t>
          </a:r>
          <a:endParaRPr lang="sv-SE" sz="1600" kern="1200" dirty="0"/>
        </a:p>
      </dsp:txBody>
      <dsp:txXfrm>
        <a:off x="5093057" y="565042"/>
        <a:ext cx="3189324" cy="874847"/>
      </dsp:txXfrm>
    </dsp:sp>
    <dsp:sp modelId="{A32BE0DF-958E-4ABF-B959-6F46A0A25924}">
      <dsp:nvSpPr>
        <dsp:cNvPr id="0" name=""/>
        <dsp:cNvSpPr/>
      </dsp:nvSpPr>
      <dsp:spPr>
        <a:xfrm>
          <a:off x="4600149" y="1467107"/>
          <a:ext cx="2087569" cy="371713"/>
        </a:xfrm>
        <a:custGeom>
          <a:avLst/>
          <a:gdLst/>
          <a:ahLst/>
          <a:cxnLst/>
          <a:rect l="0" t="0" r="0" b="0"/>
          <a:pathLst>
            <a:path>
              <a:moveTo>
                <a:pt x="2087569" y="0"/>
              </a:moveTo>
              <a:lnTo>
                <a:pt x="2087569" y="185856"/>
              </a:lnTo>
              <a:lnTo>
                <a:pt x="0" y="185856"/>
              </a:lnTo>
              <a:lnTo>
                <a:pt x="0" y="37171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789805" y="1838820"/>
          <a:ext cx="1620688" cy="929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Arbetets påverkan på livet utanför arbetet</a:t>
          </a:r>
          <a:endParaRPr lang="sv-SE" sz="1600" kern="1200" dirty="0"/>
        </a:p>
      </dsp:txBody>
      <dsp:txXfrm>
        <a:off x="3817023" y="1866038"/>
        <a:ext cx="1566252" cy="874847"/>
      </dsp:txXfrm>
    </dsp:sp>
    <dsp:sp modelId="{728C24BE-C3B2-4DF9-A4A1-540DFD00D585}">
      <dsp:nvSpPr>
        <dsp:cNvPr id="0" name=""/>
        <dsp:cNvSpPr/>
      </dsp:nvSpPr>
      <dsp:spPr>
        <a:xfrm>
          <a:off x="4554429" y="2768104"/>
          <a:ext cx="91440" cy="371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724291" y="3139817"/>
          <a:ext cx="1751717" cy="9292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med långa arbetstider</a:t>
          </a:r>
          <a:endParaRPr lang="sv-SE" sz="1200" kern="1200" dirty="0"/>
        </a:p>
      </dsp:txBody>
      <dsp:txXfrm>
        <a:off x="3751509" y="3167035"/>
        <a:ext cx="1697281" cy="874847"/>
      </dsp:txXfrm>
    </dsp:sp>
    <dsp:sp modelId="{99C00010-AF2E-403C-A787-C04651797F12}">
      <dsp:nvSpPr>
        <dsp:cNvPr id="0" name=""/>
        <dsp:cNvSpPr/>
      </dsp:nvSpPr>
      <dsp:spPr>
        <a:xfrm>
          <a:off x="6591148" y="1467107"/>
          <a:ext cx="96571" cy="371713"/>
        </a:xfrm>
        <a:custGeom>
          <a:avLst/>
          <a:gdLst/>
          <a:ahLst/>
          <a:cxnLst/>
          <a:rect l="0" t="0" r="0" b="0"/>
          <a:pathLst>
            <a:path>
              <a:moveTo>
                <a:pt x="96571" y="0"/>
              </a:moveTo>
              <a:lnTo>
                <a:pt x="96571" y="185856"/>
              </a:lnTo>
              <a:lnTo>
                <a:pt x="0" y="185856"/>
              </a:lnTo>
              <a:lnTo>
                <a:pt x="0" y="37171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09C8F-4B6D-4209-9440-1DF9EE1213C7}">
      <dsp:nvSpPr>
        <dsp:cNvPr id="0" name=""/>
        <dsp:cNvSpPr/>
      </dsp:nvSpPr>
      <dsp:spPr>
        <a:xfrm>
          <a:off x="5894185" y="1838820"/>
          <a:ext cx="1393924" cy="929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Livets påverkan på arbetet</a:t>
          </a:r>
          <a:endParaRPr lang="sv-SE" sz="1600" kern="1200" dirty="0"/>
        </a:p>
      </dsp:txBody>
      <dsp:txXfrm>
        <a:off x="5921403" y="1866038"/>
        <a:ext cx="1339488" cy="874847"/>
      </dsp:txXfrm>
    </dsp:sp>
    <dsp:sp modelId="{058D8667-289E-44B7-93E6-1BDC338B4F97}">
      <dsp:nvSpPr>
        <dsp:cNvPr id="0" name=""/>
        <dsp:cNvSpPr/>
      </dsp:nvSpPr>
      <dsp:spPr>
        <a:xfrm>
          <a:off x="6545428" y="2768104"/>
          <a:ext cx="91440" cy="371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7AB46-E462-414A-A2AA-37F7D2D851FD}">
      <dsp:nvSpPr>
        <dsp:cNvPr id="0" name=""/>
        <dsp:cNvSpPr/>
      </dsp:nvSpPr>
      <dsp:spPr>
        <a:xfrm>
          <a:off x="5894185" y="3139817"/>
          <a:ext cx="1393924" cy="9292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med närstående med sjukdom</a:t>
          </a:r>
          <a:endParaRPr lang="sv-SE" sz="1200" kern="1200" dirty="0"/>
        </a:p>
      </dsp:txBody>
      <dsp:txXfrm>
        <a:off x="5921403" y="3167035"/>
        <a:ext cx="1339488" cy="874847"/>
      </dsp:txXfrm>
    </dsp:sp>
    <dsp:sp modelId="{B318787C-E59C-410D-8979-59B0D076E9AD}">
      <dsp:nvSpPr>
        <dsp:cNvPr id="0" name=""/>
        <dsp:cNvSpPr/>
      </dsp:nvSpPr>
      <dsp:spPr>
        <a:xfrm>
          <a:off x="6687719" y="1467107"/>
          <a:ext cx="1958241" cy="37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56"/>
              </a:lnTo>
              <a:lnTo>
                <a:pt x="1958241" y="185856"/>
              </a:lnTo>
              <a:lnTo>
                <a:pt x="1958241" y="37171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7706287" y="1838820"/>
          <a:ext cx="1879345" cy="92928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balans arbete-fritid</a:t>
          </a:r>
          <a:endParaRPr lang="sv-SE" sz="1600" kern="1200" dirty="0"/>
        </a:p>
      </dsp:txBody>
      <dsp:txXfrm>
        <a:off x="7733505" y="1866038"/>
        <a:ext cx="1824909" cy="874847"/>
      </dsp:txXfrm>
    </dsp:sp>
    <dsp:sp modelId="{8C1F796A-12B6-412C-A940-E1BCBDCFA846}">
      <dsp:nvSpPr>
        <dsp:cNvPr id="0" name=""/>
        <dsp:cNvSpPr/>
      </dsp:nvSpPr>
      <dsp:spPr>
        <a:xfrm>
          <a:off x="8600240" y="2768104"/>
          <a:ext cx="91440" cy="371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7850531" y="3139817"/>
          <a:ext cx="1590858" cy="9292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som är nöjda med balansen arbete och fritid	</a:t>
          </a:r>
          <a:endParaRPr lang="sv-SE" sz="1200" kern="1200" dirty="0"/>
        </a:p>
      </dsp:txBody>
      <dsp:txXfrm>
        <a:off x="7877749" y="3167035"/>
        <a:ext cx="1536422" cy="874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2892932"/>
          <a:ext cx="10895616" cy="88420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2892932"/>
        <a:ext cx="3268684" cy="884204"/>
      </dsp:txXfrm>
    </dsp:sp>
    <dsp:sp modelId="{CEB727E6-FD42-44E3-AF5E-CC8FEF281A27}">
      <dsp:nvSpPr>
        <dsp:cNvPr id="0" name=""/>
        <dsp:cNvSpPr/>
      </dsp:nvSpPr>
      <dsp:spPr>
        <a:xfrm>
          <a:off x="0" y="1861360"/>
          <a:ext cx="10895616" cy="88420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861360"/>
        <a:ext cx="3268684" cy="884204"/>
      </dsp:txXfrm>
    </dsp:sp>
    <dsp:sp modelId="{1EB39B92-ED2B-4C33-86D8-9DFFB1DC21E0}">
      <dsp:nvSpPr>
        <dsp:cNvPr id="0" name=""/>
        <dsp:cNvSpPr/>
      </dsp:nvSpPr>
      <dsp:spPr>
        <a:xfrm>
          <a:off x="0" y="843899"/>
          <a:ext cx="10895616" cy="88420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843899"/>
        <a:ext cx="3268684" cy="884204"/>
      </dsp:txXfrm>
    </dsp:sp>
    <dsp:sp modelId="{3E9FB981-599F-4B74-8DC4-DFB35BE52373}">
      <dsp:nvSpPr>
        <dsp:cNvPr id="0" name=""/>
        <dsp:cNvSpPr/>
      </dsp:nvSpPr>
      <dsp:spPr>
        <a:xfrm>
          <a:off x="5713163" y="903471"/>
          <a:ext cx="2572008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T9. Hälsa</a:t>
          </a:r>
          <a:endParaRPr lang="sv-SE" sz="1600" kern="1200" dirty="0"/>
        </a:p>
      </dsp:txBody>
      <dsp:txXfrm>
        <a:off x="5734744" y="925052"/>
        <a:ext cx="2528846" cy="693675"/>
      </dsp:txXfrm>
    </dsp:sp>
    <dsp:sp modelId="{A32BE0DF-958E-4ABF-B959-6F46A0A25924}">
      <dsp:nvSpPr>
        <dsp:cNvPr id="0" name=""/>
        <dsp:cNvSpPr/>
      </dsp:nvSpPr>
      <dsp:spPr>
        <a:xfrm>
          <a:off x="3964267" y="1640308"/>
          <a:ext cx="3034900" cy="294734"/>
        </a:xfrm>
        <a:custGeom>
          <a:avLst/>
          <a:gdLst/>
          <a:ahLst/>
          <a:cxnLst/>
          <a:rect l="0" t="0" r="0" b="0"/>
          <a:pathLst>
            <a:path>
              <a:moveTo>
                <a:pt x="3034900" y="0"/>
              </a:moveTo>
              <a:lnTo>
                <a:pt x="3034900" y="147367"/>
              </a:lnTo>
              <a:lnTo>
                <a:pt x="0" y="147367"/>
              </a:lnTo>
              <a:lnTo>
                <a:pt x="0" y="294734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321737" y="1935043"/>
          <a:ext cx="1285059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Allmänt hälsoläge</a:t>
          </a:r>
          <a:endParaRPr lang="sv-SE" sz="1600" kern="1200" dirty="0"/>
        </a:p>
      </dsp:txBody>
      <dsp:txXfrm>
        <a:off x="3343318" y="1956624"/>
        <a:ext cx="1241897" cy="693675"/>
      </dsp:txXfrm>
    </dsp:sp>
    <dsp:sp modelId="{728C24BE-C3B2-4DF9-A4A1-540DFD00D585}">
      <dsp:nvSpPr>
        <dsp:cNvPr id="0" name=""/>
        <dsp:cNvSpPr/>
      </dsp:nvSpPr>
      <dsp:spPr>
        <a:xfrm>
          <a:off x="3918547" y="2671881"/>
          <a:ext cx="91440" cy="294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34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269790" y="2966616"/>
          <a:ext cx="1388953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Förväntad medellivslängd vid födsel</a:t>
          </a:r>
          <a:endParaRPr lang="sv-SE" sz="1200" kern="1200" dirty="0"/>
        </a:p>
      </dsp:txBody>
      <dsp:txXfrm>
        <a:off x="3291371" y="2988197"/>
        <a:ext cx="1345791" cy="693675"/>
      </dsp:txXfrm>
    </dsp:sp>
    <dsp:sp modelId="{9302857D-C420-451C-96D4-52C15689CED8}">
      <dsp:nvSpPr>
        <dsp:cNvPr id="0" name=""/>
        <dsp:cNvSpPr/>
      </dsp:nvSpPr>
      <dsp:spPr>
        <a:xfrm>
          <a:off x="5542948" y="1640308"/>
          <a:ext cx="1456218" cy="294734"/>
        </a:xfrm>
        <a:custGeom>
          <a:avLst/>
          <a:gdLst/>
          <a:ahLst/>
          <a:cxnLst/>
          <a:rect l="0" t="0" r="0" b="0"/>
          <a:pathLst>
            <a:path>
              <a:moveTo>
                <a:pt x="1456218" y="0"/>
              </a:moveTo>
              <a:lnTo>
                <a:pt x="1456218" y="147367"/>
              </a:lnTo>
              <a:lnTo>
                <a:pt x="0" y="147367"/>
              </a:lnTo>
              <a:lnTo>
                <a:pt x="0" y="294734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4028F-A2CC-482C-9809-19C19F09D459}">
      <dsp:nvSpPr>
        <dsp:cNvPr id="0" name=""/>
        <dsp:cNvSpPr/>
      </dsp:nvSpPr>
      <dsp:spPr>
        <a:xfrm>
          <a:off x="4990320" y="1935043"/>
          <a:ext cx="1105255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Funktions-förmåga</a:t>
          </a:r>
          <a:endParaRPr lang="sv-SE" sz="1600" kern="1200" dirty="0"/>
        </a:p>
      </dsp:txBody>
      <dsp:txXfrm>
        <a:off x="5011901" y="1956624"/>
        <a:ext cx="1062093" cy="693675"/>
      </dsp:txXfrm>
    </dsp:sp>
    <dsp:sp modelId="{A5EFDF68-B1E9-466D-A6E3-132CD6900FF6}">
      <dsp:nvSpPr>
        <dsp:cNvPr id="0" name=""/>
        <dsp:cNvSpPr/>
      </dsp:nvSpPr>
      <dsp:spPr>
        <a:xfrm>
          <a:off x="5497228" y="2671881"/>
          <a:ext cx="91440" cy="294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34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80B5B-ED16-46BE-A015-C78E03FCBE0D}">
      <dsp:nvSpPr>
        <dsp:cNvPr id="0" name=""/>
        <dsp:cNvSpPr/>
      </dsp:nvSpPr>
      <dsp:spPr>
        <a:xfrm>
          <a:off x="4990320" y="2966616"/>
          <a:ext cx="1105255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Andel med funktionsvariation</a:t>
          </a:r>
          <a:endParaRPr lang="sv-SE" sz="1000" kern="1200" dirty="0"/>
        </a:p>
      </dsp:txBody>
      <dsp:txXfrm>
        <a:off x="5011901" y="2988197"/>
        <a:ext cx="1062093" cy="693675"/>
      </dsp:txXfrm>
    </dsp:sp>
    <dsp:sp modelId="{99C00010-AF2E-403C-A787-C04651797F12}">
      <dsp:nvSpPr>
        <dsp:cNvPr id="0" name=""/>
        <dsp:cNvSpPr/>
      </dsp:nvSpPr>
      <dsp:spPr>
        <a:xfrm>
          <a:off x="6999167" y="1640308"/>
          <a:ext cx="699030" cy="29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67"/>
              </a:lnTo>
              <a:lnTo>
                <a:pt x="699030" y="147367"/>
              </a:lnTo>
              <a:lnTo>
                <a:pt x="699030" y="294734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09C8F-4B6D-4209-9440-1DF9EE1213C7}">
      <dsp:nvSpPr>
        <dsp:cNvPr id="0" name=""/>
        <dsp:cNvSpPr/>
      </dsp:nvSpPr>
      <dsp:spPr>
        <a:xfrm>
          <a:off x="7145569" y="1935043"/>
          <a:ext cx="1105255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Ohälsa</a:t>
          </a:r>
          <a:endParaRPr lang="sv-SE" sz="1600" kern="1200" dirty="0"/>
        </a:p>
      </dsp:txBody>
      <dsp:txXfrm>
        <a:off x="7167150" y="1956624"/>
        <a:ext cx="1062093" cy="693675"/>
      </dsp:txXfrm>
    </dsp:sp>
    <dsp:sp modelId="{AF4C5A05-FFFE-4FDB-8062-7CAFE3CEF00A}">
      <dsp:nvSpPr>
        <dsp:cNvPr id="0" name=""/>
        <dsp:cNvSpPr/>
      </dsp:nvSpPr>
      <dsp:spPr>
        <a:xfrm>
          <a:off x="6979781" y="2671881"/>
          <a:ext cx="718416" cy="294734"/>
        </a:xfrm>
        <a:custGeom>
          <a:avLst/>
          <a:gdLst/>
          <a:ahLst/>
          <a:cxnLst/>
          <a:rect l="0" t="0" r="0" b="0"/>
          <a:pathLst>
            <a:path>
              <a:moveTo>
                <a:pt x="718416" y="0"/>
              </a:moveTo>
              <a:lnTo>
                <a:pt x="718416" y="147367"/>
              </a:lnTo>
              <a:lnTo>
                <a:pt x="0" y="147367"/>
              </a:lnTo>
              <a:lnTo>
                <a:pt x="0" y="294734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EEF3E-11E9-4FED-9DD4-D7475FB21AC4}">
      <dsp:nvSpPr>
        <dsp:cNvPr id="0" name=""/>
        <dsp:cNvSpPr/>
      </dsp:nvSpPr>
      <dsp:spPr>
        <a:xfrm>
          <a:off x="6427153" y="2966616"/>
          <a:ext cx="1105255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med långvarig sjukdom</a:t>
          </a:r>
          <a:endParaRPr lang="sv-SE" sz="1200" kern="1200" dirty="0"/>
        </a:p>
      </dsp:txBody>
      <dsp:txXfrm>
        <a:off x="6448734" y="2988197"/>
        <a:ext cx="1062093" cy="693675"/>
      </dsp:txXfrm>
    </dsp:sp>
    <dsp:sp modelId="{FC2EACA7-EB61-47AB-9D93-1C10D7762702}">
      <dsp:nvSpPr>
        <dsp:cNvPr id="0" name=""/>
        <dsp:cNvSpPr/>
      </dsp:nvSpPr>
      <dsp:spPr>
        <a:xfrm>
          <a:off x="7698197" y="2671881"/>
          <a:ext cx="718416" cy="29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67"/>
              </a:lnTo>
              <a:lnTo>
                <a:pt x="718416" y="147367"/>
              </a:lnTo>
              <a:lnTo>
                <a:pt x="718416" y="294734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47A36-9F9C-4B25-97D6-84F22336BB1B}">
      <dsp:nvSpPr>
        <dsp:cNvPr id="0" name=""/>
        <dsp:cNvSpPr/>
      </dsp:nvSpPr>
      <dsp:spPr>
        <a:xfrm>
          <a:off x="7863986" y="2966616"/>
          <a:ext cx="1105255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med nedsatt psykiskt välbefinnande</a:t>
          </a:r>
          <a:endParaRPr lang="sv-SE" sz="1200" kern="1200" dirty="0"/>
        </a:p>
      </dsp:txBody>
      <dsp:txXfrm>
        <a:off x="7885567" y="2988197"/>
        <a:ext cx="1062093" cy="693675"/>
      </dsp:txXfrm>
    </dsp:sp>
    <dsp:sp modelId="{B318787C-E59C-410D-8979-59B0D076E9AD}">
      <dsp:nvSpPr>
        <dsp:cNvPr id="0" name=""/>
        <dsp:cNvSpPr/>
      </dsp:nvSpPr>
      <dsp:spPr>
        <a:xfrm>
          <a:off x="6999167" y="1640308"/>
          <a:ext cx="2932354" cy="294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67"/>
              </a:lnTo>
              <a:lnTo>
                <a:pt x="2932354" y="147367"/>
              </a:lnTo>
              <a:lnTo>
                <a:pt x="2932354" y="294734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9186447" y="1935043"/>
          <a:ext cx="1490150" cy="73683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hälsa</a:t>
          </a:r>
          <a:endParaRPr lang="sv-SE" sz="1600" kern="1200" dirty="0"/>
        </a:p>
      </dsp:txBody>
      <dsp:txXfrm>
        <a:off x="9208028" y="1956624"/>
        <a:ext cx="1446988" cy="693675"/>
      </dsp:txXfrm>
    </dsp:sp>
    <dsp:sp modelId="{8C1F796A-12B6-412C-A940-E1BCBDCFA846}">
      <dsp:nvSpPr>
        <dsp:cNvPr id="0" name=""/>
        <dsp:cNvSpPr/>
      </dsp:nvSpPr>
      <dsp:spPr>
        <a:xfrm>
          <a:off x="9885802" y="2671881"/>
          <a:ext cx="91440" cy="294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34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9300819" y="2966616"/>
          <a:ext cx="1261406" cy="73683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som mår bra</a:t>
          </a:r>
          <a:endParaRPr lang="sv-SE" sz="1200" kern="1200" dirty="0"/>
        </a:p>
      </dsp:txBody>
      <dsp:txXfrm>
        <a:off x="9322400" y="2988197"/>
        <a:ext cx="1218244" cy="6936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108259" y="3070375"/>
          <a:ext cx="8679097" cy="11503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108259" y="3070375"/>
        <a:ext cx="2603729" cy="1150368"/>
      </dsp:txXfrm>
    </dsp:sp>
    <dsp:sp modelId="{CEB727E6-FD42-44E3-AF5E-CC8FEF281A27}">
      <dsp:nvSpPr>
        <dsp:cNvPr id="0" name=""/>
        <dsp:cNvSpPr/>
      </dsp:nvSpPr>
      <dsp:spPr>
        <a:xfrm>
          <a:off x="1108259" y="1728278"/>
          <a:ext cx="8679097" cy="11503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108259" y="1728278"/>
        <a:ext cx="2603729" cy="1150368"/>
      </dsp:txXfrm>
    </dsp:sp>
    <dsp:sp modelId="{1EB39B92-ED2B-4C33-86D8-9DFFB1DC21E0}">
      <dsp:nvSpPr>
        <dsp:cNvPr id="0" name=""/>
        <dsp:cNvSpPr/>
      </dsp:nvSpPr>
      <dsp:spPr>
        <a:xfrm>
          <a:off x="1108259" y="404540"/>
          <a:ext cx="8679097" cy="11503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108259" y="404540"/>
        <a:ext cx="2603729" cy="1150368"/>
      </dsp:txXfrm>
    </dsp:sp>
    <dsp:sp modelId="{3E9FB981-599F-4B74-8DC4-DFB35BE52373}">
      <dsp:nvSpPr>
        <dsp:cNvPr id="0" name=""/>
        <dsp:cNvSpPr/>
      </dsp:nvSpPr>
      <dsp:spPr>
        <a:xfrm>
          <a:off x="5490892" y="482044"/>
          <a:ext cx="3346236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T10. Utbildning och kompetens</a:t>
          </a:r>
          <a:endParaRPr lang="sv-SE" sz="1600" kern="1200" dirty="0"/>
        </a:p>
      </dsp:txBody>
      <dsp:txXfrm>
        <a:off x="5518970" y="510122"/>
        <a:ext cx="3290080" cy="902484"/>
      </dsp:txXfrm>
    </dsp:sp>
    <dsp:sp modelId="{A32BE0DF-958E-4ABF-B959-6F46A0A25924}">
      <dsp:nvSpPr>
        <dsp:cNvPr id="0" name=""/>
        <dsp:cNvSpPr/>
      </dsp:nvSpPr>
      <dsp:spPr>
        <a:xfrm>
          <a:off x="5552229" y="1440685"/>
          <a:ext cx="1611781" cy="383456"/>
        </a:xfrm>
        <a:custGeom>
          <a:avLst/>
          <a:gdLst/>
          <a:ahLst/>
          <a:cxnLst/>
          <a:rect l="0" t="0" r="0" b="0"/>
          <a:pathLst>
            <a:path>
              <a:moveTo>
                <a:pt x="1611781" y="0"/>
              </a:moveTo>
              <a:lnTo>
                <a:pt x="1611781" y="191728"/>
              </a:lnTo>
              <a:lnTo>
                <a:pt x="0" y="191728"/>
              </a:lnTo>
              <a:lnTo>
                <a:pt x="0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4716284" y="1824142"/>
          <a:ext cx="1671888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Kompetens</a:t>
          </a:r>
          <a:endParaRPr lang="sv-SE" sz="1600" kern="1200" dirty="0"/>
        </a:p>
      </dsp:txBody>
      <dsp:txXfrm>
        <a:off x="4744362" y="1852220"/>
        <a:ext cx="1615732" cy="902484"/>
      </dsp:txXfrm>
    </dsp:sp>
    <dsp:sp modelId="{728C24BE-C3B2-4DF9-A4A1-540DFD00D585}">
      <dsp:nvSpPr>
        <dsp:cNvPr id="0" name=""/>
        <dsp:cNvSpPr/>
      </dsp:nvSpPr>
      <dsp:spPr>
        <a:xfrm>
          <a:off x="4617554" y="2782782"/>
          <a:ext cx="934674" cy="383456"/>
        </a:xfrm>
        <a:custGeom>
          <a:avLst/>
          <a:gdLst/>
          <a:ahLst/>
          <a:cxnLst/>
          <a:rect l="0" t="0" r="0" b="0"/>
          <a:pathLst>
            <a:path>
              <a:moveTo>
                <a:pt x="934674" y="0"/>
              </a:moveTo>
              <a:lnTo>
                <a:pt x="934674" y="191728"/>
              </a:lnTo>
              <a:lnTo>
                <a:pt x="0" y="191728"/>
              </a:lnTo>
              <a:lnTo>
                <a:pt x="0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714025" y="3166239"/>
          <a:ext cx="1807057" cy="95864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Genomsnittlig arbetserfarenhet bland personer 30-34 år</a:t>
          </a:r>
          <a:endParaRPr lang="sv-SE" sz="1400" kern="1200" dirty="0"/>
        </a:p>
      </dsp:txBody>
      <dsp:txXfrm>
        <a:off x="3742103" y="3194317"/>
        <a:ext cx="1750901" cy="902484"/>
      </dsp:txXfrm>
    </dsp:sp>
    <dsp:sp modelId="{2DF193D6-88BB-4AF5-8F3B-1BCC9DFAAD28}">
      <dsp:nvSpPr>
        <dsp:cNvPr id="0" name=""/>
        <dsp:cNvSpPr/>
      </dsp:nvSpPr>
      <dsp:spPr>
        <a:xfrm>
          <a:off x="5552229" y="2782782"/>
          <a:ext cx="1119222" cy="38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8"/>
              </a:lnTo>
              <a:lnTo>
                <a:pt x="1119222" y="191728"/>
              </a:lnTo>
              <a:lnTo>
                <a:pt x="1119222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6C67-9C4D-4387-A989-7BAEAE8EB811}">
      <dsp:nvSpPr>
        <dsp:cNvPr id="0" name=""/>
        <dsp:cNvSpPr/>
      </dsp:nvSpPr>
      <dsp:spPr>
        <a:xfrm>
          <a:off x="5952471" y="3166239"/>
          <a:ext cx="1437961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högutbildade 30-34 år</a:t>
          </a:r>
          <a:endParaRPr lang="sv-SE" sz="1400" kern="1200" dirty="0"/>
        </a:p>
      </dsp:txBody>
      <dsp:txXfrm>
        <a:off x="5980549" y="3194317"/>
        <a:ext cx="1381805" cy="902484"/>
      </dsp:txXfrm>
    </dsp:sp>
    <dsp:sp modelId="{B318787C-E59C-410D-8979-59B0D076E9AD}">
      <dsp:nvSpPr>
        <dsp:cNvPr id="0" name=""/>
        <dsp:cNvSpPr/>
      </dsp:nvSpPr>
      <dsp:spPr>
        <a:xfrm>
          <a:off x="7164011" y="1440685"/>
          <a:ext cx="1478367" cy="38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8"/>
              </a:lnTo>
              <a:lnTo>
                <a:pt x="1478367" y="191728"/>
              </a:lnTo>
              <a:lnTo>
                <a:pt x="1478367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7673020" y="1824142"/>
          <a:ext cx="1938716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kompetens</a:t>
          </a:r>
          <a:endParaRPr lang="sv-SE" sz="1600" kern="1200" dirty="0"/>
        </a:p>
      </dsp:txBody>
      <dsp:txXfrm>
        <a:off x="7701098" y="1852220"/>
        <a:ext cx="1882560" cy="902484"/>
      </dsp:txXfrm>
    </dsp:sp>
    <dsp:sp modelId="{8C1F796A-12B6-412C-A940-E1BCBDCFA846}">
      <dsp:nvSpPr>
        <dsp:cNvPr id="0" name=""/>
        <dsp:cNvSpPr/>
      </dsp:nvSpPr>
      <dsp:spPr>
        <a:xfrm>
          <a:off x="8596658" y="2782782"/>
          <a:ext cx="91440" cy="38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7821820" y="3166239"/>
          <a:ext cx="1641116" cy="95864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som upplever att ens kompetens tas tillvara</a:t>
          </a:r>
          <a:endParaRPr lang="sv-SE" sz="1400" kern="1200" dirty="0"/>
        </a:p>
      </dsp:txBody>
      <dsp:txXfrm>
        <a:off x="7849898" y="3194317"/>
        <a:ext cx="1584960" cy="9024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108259" y="3070375"/>
          <a:ext cx="8679097" cy="11503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108259" y="3070375"/>
        <a:ext cx="2603729" cy="1150368"/>
      </dsp:txXfrm>
    </dsp:sp>
    <dsp:sp modelId="{CEB727E6-FD42-44E3-AF5E-CC8FEF281A27}">
      <dsp:nvSpPr>
        <dsp:cNvPr id="0" name=""/>
        <dsp:cNvSpPr/>
      </dsp:nvSpPr>
      <dsp:spPr>
        <a:xfrm>
          <a:off x="1108259" y="1728278"/>
          <a:ext cx="8679097" cy="11503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108259" y="1728278"/>
        <a:ext cx="2603729" cy="1150368"/>
      </dsp:txXfrm>
    </dsp:sp>
    <dsp:sp modelId="{1EB39B92-ED2B-4C33-86D8-9DFFB1DC21E0}">
      <dsp:nvSpPr>
        <dsp:cNvPr id="0" name=""/>
        <dsp:cNvSpPr/>
      </dsp:nvSpPr>
      <dsp:spPr>
        <a:xfrm>
          <a:off x="1108259" y="404540"/>
          <a:ext cx="8679097" cy="115036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108259" y="404540"/>
        <a:ext cx="2603729" cy="1150368"/>
      </dsp:txXfrm>
    </dsp:sp>
    <dsp:sp modelId="{3E9FB981-599F-4B74-8DC4-DFB35BE52373}">
      <dsp:nvSpPr>
        <dsp:cNvPr id="0" name=""/>
        <dsp:cNvSpPr/>
      </dsp:nvSpPr>
      <dsp:spPr>
        <a:xfrm>
          <a:off x="5490892" y="482044"/>
          <a:ext cx="3346236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T11. Sociala relationer	</a:t>
          </a:r>
          <a:endParaRPr lang="sv-SE" sz="1600" kern="1200" dirty="0"/>
        </a:p>
      </dsp:txBody>
      <dsp:txXfrm>
        <a:off x="5518970" y="510122"/>
        <a:ext cx="3290080" cy="902484"/>
      </dsp:txXfrm>
    </dsp:sp>
    <dsp:sp modelId="{A32BE0DF-958E-4ABF-B959-6F46A0A25924}">
      <dsp:nvSpPr>
        <dsp:cNvPr id="0" name=""/>
        <dsp:cNvSpPr/>
      </dsp:nvSpPr>
      <dsp:spPr>
        <a:xfrm>
          <a:off x="5552229" y="1440685"/>
          <a:ext cx="1611781" cy="383456"/>
        </a:xfrm>
        <a:custGeom>
          <a:avLst/>
          <a:gdLst/>
          <a:ahLst/>
          <a:cxnLst/>
          <a:rect l="0" t="0" r="0" b="0"/>
          <a:pathLst>
            <a:path>
              <a:moveTo>
                <a:pt x="1611781" y="0"/>
              </a:moveTo>
              <a:lnTo>
                <a:pt x="1611781" y="191728"/>
              </a:lnTo>
              <a:lnTo>
                <a:pt x="0" y="191728"/>
              </a:lnTo>
              <a:lnTo>
                <a:pt x="0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4716284" y="1824142"/>
          <a:ext cx="1671888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Utanförskap</a:t>
          </a:r>
          <a:endParaRPr lang="sv-SE" sz="1600" kern="1200" dirty="0"/>
        </a:p>
      </dsp:txBody>
      <dsp:txXfrm>
        <a:off x="4744362" y="1852220"/>
        <a:ext cx="1615732" cy="902484"/>
      </dsp:txXfrm>
    </dsp:sp>
    <dsp:sp modelId="{728C24BE-C3B2-4DF9-A4A1-540DFD00D585}">
      <dsp:nvSpPr>
        <dsp:cNvPr id="0" name=""/>
        <dsp:cNvSpPr/>
      </dsp:nvSpPr>
      <dsp:spPr>
        <a:xfrm>
          <a:off x="4617554" y="2782782"/>
          <a:ext cx="934674" cy="383456"/>
        </a:xfrm>
        <a:custGeom>
          <a:avLst/>
          <a:gdLst/>
          <a:ahLst/>
          <a:cxnLst/>
          <a:rect l="0" t="0" r="0" b="0"/>
          <a:pathLst>
            <a:path>
              <a:moveTo>
                <a:pt x="934674" y="0"/>
              </a:moveTo>
              <a:lnTo>
                <a:pt x="934674" y="191728"/>
              </a:lnTo>
              <a:lnTo>
                <a:pt x="0" y="191728"/>
              </a:lnTo>
              <a:lnTo>
                <a:pt x="0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714025" y="3166239"/>
          <a:ext cx="1807057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unga som varken arbetar eller studerar</a:t>
          </a:r>
          <a:endParaRPr lang="sv-SE" sz="1400" kern="1200" dirty="0"/>
        </a:p>
      </dsp:txBody>
      <dsp:txXfrm>
        <a:off x="3742103" y="3194317"/>
        <a:ext cx="1750901" cy="902484"/>
      </dsp:txXfrm>
    </dsp:sp>
    <dsp:sp modelId="{2DF193D6-88BB-4AF5-8F3B-1BCC9DFAAD28}">
      <dsp:nvSpPr>
        <dsp:cNvPr id="0" name=""/>
        <dsp:cNvSpPr/>
      </dsp:nvSpPr>
      <dsp:spPr>
        <a:xfrm>
          <a:off x="5552229" y="2782782"/>
          <a:ext cx="1119222" cy="38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8"/>
              </a:lnTo>
              <a:lnTo>
                <a:pt x="1119222" y="191728"/>
              </a:lnTo>
              <a:lnTo>
                <a:pt x="1119222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6C67-9C4D-4387-A989-7BAEAE8EB811}">
      <dsp:nvSpPr>
        <dsp:cNvPr id="0" name=""/>
        <dsp:cNvSpPr/>
      </dsp:nvSpPr>
      <dsp:spPr>
        <a:xfrm>
          <a:off x="5952471" y="3166239"/>
          <a:ext cx="1437961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med lågt socialt deltagande</a:t>
          </a:r>
          <a:endParaRPr lang="sv-SE" sz="1400" kern="1200" dirty="0"/>
        </a:p>
      </dsp:txBody>
      <dsp:txXfrm>
        <a:off x="5980549" y="3194317"/>
        <a:ext cx="1381805" cy="902484"/>
      </dsp:txXfrm>
    </dsp:sp>
    <dsp:sp modelId="{B318787C-E59C-410D-8979-59B0D076E9AD}">
      <dsp:nvSpPr>
        <dsp:cNvPr id="0" name=""/>
        <dsp:cNvSpPr/>
      </dsp:nvSpPr>
      <dsp:spPr>
        <a:xfrm>
          <a:off x="7164011" y="1440685"/>
          <a:ext cx="1478367" cy="38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8"/>
              </a:lnTo>
              <a:lnTo>
                <a:pt x="1478367" y="191728"/>
              </a:lnTo>
              <a:lnTo>
                <a:pt x="1478367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7673020" y="1824142"/>
          <a:ext cx="1938716" cy="9586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Upplevda sociala relationer</a:t>
          </a:r>
          <a:endParaRPr lang="sv-SE" sz="1600" kern="1200" dirty="0"/>
        </a:p>
      </dsp:txBody>
      <dsp:txXfrm>
        <a:off x="7701098" y="1852220"/>
        <a:ext cx="1882560" cy="902484"/>
      </dsp:txXfrm>
    </dsp:sp>
    <dsp:sp modelId="{8C1F796A-12B6-412C-A940-E1BCBDCFA846}">
      <dsp:nvSpPr>
        <dsp:cNvPr id="0" name=""/>
        <dsp:cNvSpPr/>
      </dsp:nvSpPr>
      <dsp:spPr>
        <a:xfrm>
          <a:off x="8596658" y="2782782"/>
          <a:ext cx="91440" cy="38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456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7821820" y="3166239"/>
          <a:ext cx="1641116" cy="95864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som är nöjda med sitt sociala nätverk</a:t>
          </a:r>
          <a:endParaRPr lang="sv-SE" sz="1400" kern="1200" dirty="0"/>
        </a:p>
      </dsp:txBody>
      <dsp:txXfrm>
        <a:off x="7849898" y="3194317"/>
        <a:ext cx="1584960" cy="9024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046491" y="3156189"/>
          <a:ext cx="8802632" cy="12790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046491" y="3156189"/>
        <a:ext cx="2640789" cy="1279091"/>
      </dsp:txXfrm>
    </dsp:sp>
    <dsp:sp modelId="{CEB727E6-FD42-44E3-AF5E-CC8FEF281A27}">
      <dsp:nvSpPr>
        <dsp:cNvPr id="0" name=""/>
        <dsp:cNvSpPr/>
      </dsp:nvSpPr>
      <dsp:spPr>
        <a:xfrm>
          <a:off x="1046491" y="1663916"/>
          <a:ext cx="8802632" cy="12790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046491" y="1663916"/>
        <a:ext cx="2640789" cy="1279091"/>
      </dsp:txXfrm>
    </dsp:sp>
    <dsp:sp modelId="{1EB39B92-ED2B-4C33-86D8-9DFFB1DC21E0}">
      <dsp:nvSpPr>
        <dsp:cNvPr id="0" name=""/>
        <dsp:cNvSpPr/>
      </dsp:nvSpPr>
      <dsp:spPr>
        <a:xfrm>
          <a:off x="1046491" y="192058"/>
          <a:ext cx="8802632" cy="12790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046491" y="192058"/>
        <a:ext cx="2640789" cy="1279091"/>
      </dsp:txXfrm>
    </dsp:sp>
    <dsp:sp modelId="{3E9FB981-599F-4B74-8DC4-DFB35BE52373}">
      <dsp:nvSpPr>
        <dsp:cNvPr id="0" name=""/>
        <dsp:cNvSpPr/>
      </dsp:nvSpPr>
      <dsp:spPr>
        <a:xfrm>
          <a:off x="4819842" y="278234"/>
          <a:ext cx="3720668" cy="106590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T12. Subjektivt välbefinnande	</a:t>
          </a:r>
          <a:endParaRPr lang="sv-SE" sz="1600" kern="1200" dirty="0"/>
        </a:p>
      </dsp:txBody>
      <dsp:txXfrm>
        <a:off x="4851061" y="309453"/>
        <a:ext cx="3658230" cy="1003471"/>
      </dsp:txXfrm>
    </dsp:sp>
    <dsp:sp modelId="{B318787C-E59C-410D-8979-59B0D076E9AD}">
      <dsp:nvSpPr>
        <dsp:cNvPr id="0" name=""/>
        <dsp:cNvSpPr/>
      </dsp:nvSpPr>
      <dsp:spPr>
        <a:xfrm>
          <a:off x="6634456" y="1344144"/>
          <a:ext cx="91440" cy="426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36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5602350" y="1770507"/>
          <a:ext cx="2155652" cy="106590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livskvalitet</a:t>
          </a:r>
          <a:endParaRPr lang="sv-SE" sz="1600" kern="1200" dirty="0"/>
        </a:p>
      </dsp:txBody>
      <dsp:txXfrm>
        <a:off x="5633569" y="1801726"/>
        <a:ext cx="2093214" cy="1003471"/>
      </dsp:txXfrm>
    </dsp:sp>
    <dsp:sp modelId="{8C1F796A-12B6-412C-A940-E1BCBDCFA846}">
      <dsp:nvSpPr>
        <dsp:cNvPr id="0" name=""/>
        <dsp:cNvSpPr/>
      </dsp:nvSpPr>
      <dsp:spPr>
        <a:xfrm>
          <a:off x="4601653" y="2836417"/>
          <a:ext cx="2078522" cy="426363"/>
        </a:xfrm>
        <a:custGeom>
          <a:avLst/>
          <a:gdLst/>
          <a:ahLst/>
          <a:cxnLst/>
          <a:rect l="0" t="0" r="0" b="0"/>
          <a:pathLst>
            <a:path>
              <a:moveTo>
                <a:pt x="2078522" y="0"/>
              </a:moveTo>
              <a:lnTo>
                <a:pt x="2078522" y="213181"/>
              </a:lnTo>
              <a:lnTo>
                <a:pt x="0" y="213181"/>
              </a:lnTo>
              <a:lnTo>
                <a:pt x="0" y="42636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3689277" y="3262780"/>
          <a:ext cx="1824751" cy="106590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som är nöjd med sitt liv (boende, arbete, fritid, familj och vänner)</a:t>
          </a:r>
          <a:endParaRPr lang="sv-SE" sz="1400" kern="1200" dirty="0"/>
        </a:p>
      </dsp:txBody>
      <dsp:txXfrm>
        <a:off x="3720496" y="3293999"/>
        <a:ext cx="1762313" cy="1003471"/>
      </dsp:txXfrm>
    </dsp:sp>
    <dsp:sp modelId="{628040F3-C602-4F7B-BC06-AF6B0ACEA5E4}">
      <dsp:nvSpPr>
        <dsp:cNvPr id="0" name=""/>
        <dsp:cNvSpPr/>
      </dsp:nvSpPr>
      <dsp:spPr>
        <a:xfrm>
          <a:off x="6627661" y="2836417"/>
          <a:ext cx="91440" cy="415480"/>
        </a:xfrm>
        <a:custGeom>
          <a:avLst/>
          <a:gdLst/>
          <a:ahLst/>
          <a:cxnLst/>
          <a:rect l="0" t="0" r="0" b="0"/>
          <a:pathLst>
            <a:path>
              <a:moveTo>
                <a:pt x="52515" y="0"/>
              </a:moveTo>
              <a:lnTo>
                <a:pt x="52515" y="207740"/>
              </a:lnTo>
              <a:lnTo>
                <a:pt x="45720" y="207740"/>
              </a:lnTo>
              <a:lnTo>
                <a:pt x="45720" y="41548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BE4C-FC0B-48D3-A507-E682F70C2757}">
      <dsp:nvSpPr>
        <dsp:cNvPr id="0" name=""/>
        <dsp:cNvSpPr/>
      </dsp:nvSpPr>
      <dsp:spPr>
        <a:xfrm>
          <a:off x="5873949" y="3251897"/>
          <a:ext cx="1598863" cy="106590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som anser sig känna lycka</a:t>
          </a:r>
          <a:endParaRPr lang="sv-SE" sz="1400" kern="1200" dirty="0"/>
        </a:p>
      </dsp:txBody>
      <dsp:txXfrm>
        <a:off x="5905168" y="3283116"/>
        <a:ext cx="1536425" cy="1003471"/>
      </dsp:txXfrm>
    </dsp:sp>
    <dsp:sp modelId="{EF7AF538-F270-4D6C-837E-B556D206BE91}">
      <dsp:nvSpPr>
        <dsp:cNvPr id="0" name=""/>
        <dsp:cNvSpPr/>
      </dsp:nvSpPr>
      <dsp:spPr>
        <a:xfrm>
          <a:off x="6680176" y="2836417"/>
          <a:ext cx="2191466" cy="426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81"/>
              </a:lnTo>
              <a:lnTo>
                <a:pt x="2191466" y="213181"/>
              </a:lnTo>
              <a:lnTo>
                <a:pt x="2191466" y="42636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BD0B9-2B65-46CB-AC57-D5C778FBF2DD}">
      <dsp:nvSpPr>
        <dsp:cNvPr id="0" name=""/>
        <dsp:cNvSpPr/>
      </dsp:nvSpPr>
      <dsp:spPr>
        <a:xfrm>
          <a:off x="8072211" y="3262780"/>
          <a:ext cx="1598863" cy="106590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Andel som upplever att livet har mål och mening</a:t>
          </a:r>
          <a:endParaRPr lang="sv-SE" sz="1400" kern="1200" dirty="0"/>
        </a:p>
      </dsp:txBody>
      <dsp:txXfrm>
        <a:off x="8103430" y="3293999"/>
        <a:ext cx="1536425" cy="10034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2724816"/>
          <a:ext cx="10895616" cy="6320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2724816"/>
        <a:ext cx="3268684" cy="632030"/>
      </dsp:txXfrm>
    </dsp:sp>
    <dsp:sp modelId="{CEB727E6-FD42-44E3-AF5E-CC8FEF281A27}">
      <dsp:nvSpPr>
        <dsp:cNvPr id="0" name=""/>
        <dsp:cNvSpPr/>
      </dsp:nvSpPr>
      <dsp:spPr>
        <a:xfrm>
          <a:off x="0" y="1987447"/>
          <a:ext cx="10895616" cy="6320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987447"/>
        <a:ext cx="3268684" cy="632030"/>
      </dsp:txXfrm>
    </dsp:sp>
    <dsp:sp modelId="{1EB39B92-ED2B-4C33-86D8-9DFFB1DC21E0}">
      <dsp:nvSpPr>
        <dsp:cNvPr id="0" name=""/>
        <dsp:cNvSpPr/>
      </dsp:nvSpPr>
      <dsp:spPr>
        <a:xfrm>
          <a:off x="0" y="1260164"/>
          <a:ext cx="10895616" cy="6320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1260164"/>
        <a:ext cx="3268684" cy="632030"/>
      </dsp:txXfrm>
    </dsp:sp>
    <dsp:sp modelId="{3E9FB981-599F-4B74-8DC4-DFB35BE52373}">
      <dsp:nvSpPr>
        <dsp:cNvPr id="0" name=""/>
        <dsp:cNvSpPr/>
      </dsp:nvSpPr>
      <dsp:spPr>
        <a:xfrm>
          <a:off x="5510226" y="1302746"/>
          <a:ext cx="1838475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F1. Naturkapital</a:t>
          </a:r>
          <a:endParaRPr lang="sv-SE" sz="1600" kern="1200" dirty="0"/>
        </a:p>
      </dsp:txBody>
      <dsp:txXfrm>
        <a:off x="5525652" y="1318172"/>
        <a:ext cx="1807623" cy="495840"/>
      </dsp:txXfrm>
    </dsp:sp>
    <dsp:sp modelId="{B318787C-E59C-410D-8979-59B0D076E9AD}">
      <dsp:nvSpPr>
        <dsp:cNvPr id="0" name=""/>
        <dsp:cNvSpPr/>
      </dsp:nvSpPr>
      <dsp:spPr>
        <a:xfrm>
          <a:off x="4552863" y="1829439"/>
          <a:ext cx="1876600" cy="210676"/>
        </a:xfrm>
        <a:custGeom>
          <a:avLst/>
          <a:gdLst/>
          <a:ahLst/>
          <a:cxnLst/>
          <a:rect l="0" t="0" r="0" b="0"/>
          <a:pathLst>
            <a:path>
              <a:moveTo>
                <a:pt x="1876600" y="0"/>
              </a:moveTo>
              <a:lnTo>
                <a:pt x="1876600" y="105338"/>
              </a:lnTo>
              <a:lnTo>
                <a:pt x="0" y="105338"/>
              </a:lnTo>
              <a:lnTo>
                <a:pt x="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3772246" y="2040116"/>
          <a:ext cx="1561234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Miljöpåverkan</a:t>
          </a:r>
          <a:endParaRPr lang="sv-SE" sz="1600" kern="1200" dirty="0"/>
        </a:p>
      </dsp:txBody>
      <dsp:txXfrm>
        <a:off x="3787672" y="2055542"/>
        <a:ext cx="1530382" cy="495840"/>
      </dsp:txXfrm>
    </dsp:sp>
    <dsp:sp modelId="{8C1F796A-12B6-412C-A940-E1BCBDCFA846}">
      <dsp:nvSpPr>
        <dsp:cNvPr id="0" name=""/>
        <dsp:cNvSpPr/>
      </dsp:nvSpPr>
      <dsp:spPr>
        <a:xfrm>
          <a:off x="3012288" y="2566808"/>
          <a:ext cx="1540575" cy="210676"/>
        </a:xfrm>
        <a:custGeom>
          <a:avLst/>
          <a:gdLst/>
          <a:ahLst/>
          <a:cxnLst/>
          <a:rect l="0" t="0" r="0" b="0"/>
          <a:pathLst>
            <a:path>
              <a:moveTo>
                <a:pt x="1540575" y="0"/>
              </a:moveTo>
              <a:lnTo>
                <a:pt x="1540575" y="105338"/>
              </a:lnTo>
              <a:lnTo>
                <a:pt x="0" y="105338"/>
              </a:lnTo>
              <a:lnTo>
                <a:pt x="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2561460" y="2777485"/>
          <a:ext cx="901655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Allt levande: rödlistade arter</a:t>
          </a:r>
          <a:endParaRPr lang="sv-SE" sz="1000" kern="1200" dirty="0"/>
        </a:p>
      </dsp:txBody>
      <dsp:txXfrm>
        <a:off x="2576886" y="2792911"/>
        <a:ext cx="870803" cy="495840"/>
      </dsp:txXfrm>
    </dsp:sp>
    <dsp:sp modelId="{628040F3-C602-4F7B-BC06-AF6B0ACEA5E4}">
      <dsp:nvSpPr>
        <dsp:cNvPr id="0" name=""/>
        <dsp:cNvSpPr/>
      </dsp:nvSpPr>
      <dsp:spPr>
        <a:xfrm>
          <a:off x="4095146" y="2566808"/>
          <a:ext cx="457716" cy="210676"/>
        </a:xfrm>
        <a:custGeom>
          <a:avLst/>
          <a:gdLst/>
          <a:ahLst/>
          <a:cxnLst/>
          <a:rect l="0" t="0" r="0" b="0"/>
          <a:pathLst>
            <a:path>
              <a:moveTo>
                <a:pt x="457716" y="0"/>
              </a:moveTo>
              <a:lnTo>
                <a:pt x="457716" y="105338"/>
              </a:lnTo>
              <a:lnTo>
                <a:pt x="0" y="105338"/>
              </a:lnTo>
              <a:lnTo>
                <a:pt x="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BE4C-FC0B-48D3-A507-E682F70C2757}">
      <dsp:nvSpPr>
        <dsp:cNvPr id="0" name=""/>
        <dsp:cNvSpPr/>
      </dsp:nvSpPr>
      <dsp:spPr>
        <a:xfrm>
          <a:off x="3700127" y="2777485"/>
          <a:ext cx="790038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Mark: brytning av ballast</a:t>
          </a:r>
          <a:endParaRPr lang="sv-SE" sz="1000" kern="1200" dirty="0"/>
        </a:p>
      </dsp:txBody>
      <dsp:txXfrm>
        <a:off x="3715553" y="2792911"/>
        <a:ext cx="759186" cy="495840"/>
      </dsp:txXfrm>
    </dsp:sp>
    <dsp:sp modelId="{EF7AF538-F270-4D6C-837E-B556D206BE91}">
      <dsp:nvSpPr>
        <dsp:cNvPr id="0" name=""/>
        <dsp:cNvSpPr/>
      </dsp:nvSpPr>
      <dsp:spPr>
        <a:xfrm>
          <a:off x="4552863" y="2566808"/>
          <a:ext cx="569333" cy="21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38"/>
              </a:lnTo>
              <a:lnTo>
                <a:pt x="569333" y="105338"/>
              </a:lnTo>
              <a:lnTo>
                <a:pt x="569333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BD0B9-2B65-46CB-AC57-D5C778FBF2DD}">
      <dsp:nvSpPr>
        <dsp:cNvPr id="0" name=""/>
        <dsp:cNvSpPr/>
      </dsp:nvSpPr>
      <dsp:spPr>
        <a:xfrm>
          <a:off x="4727177" y="2777485"/>
          <a:ext cx="790038" cy="52669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Vatten:</a:t>
          </a:r>
          <a:endParaRPr lang="sv-SE" sz="1000" kern="1200" dirty="0"/>
        </a:p>
      </dsp:txBody>
      <dsp:txXfrm>
        <a:off x="4742603" y="2792911"/>
        <a:ext cx="759186" cy="495840"/>
      </dsp:txXfrm>
    </dsp:sp>
    <dsp:sp modelId="{42A05C1B-234C-40FA-9463-F245D968B335}">
      <dsp:nvSpPr>
        <dsp:cNvPr id="0" name=""/>
        <dsp:cNvSpPr/>
      </dsp:nvSpPr>
      <dsp:spPr>
        <a:xfrm>
          <a:off x="4552863" y="2566808"/>
          <a:ext cx="1596383" cy="21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38"/>
              </a:lnTo>
              <a:lnTo>
                <a:pt x="1596383" y="105338"/>
              </a:lnTo>
              <a:lnTo>
                <a:pt x="1596383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4383F-D9D3-49CE-ABE7-AEA4A6BAD912}">
      <dsp:nvSpPr>
        <dsp:cNvPr id="0" name=""/>
        <dsp:cNvSpPr/>
      </dsp:nvSpPr>
      <dsp:spPr>
        <a:xfrm>
          <a:off x="5754227" y="2777485"/>
          <a:ext cx="790038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Luft: utsläpp av kvicksilver</a:t>
          </a:r>
          <a:endParaRPr lang="sv-SE" sz="1000" kern="1200" dirty="0"/>
        </a:p>
      </dsp:txBody>
      <dsp:txXfrm>
        <a:off x="5769653" y="2792911"/>
        <a:ext cx="759186" cy="495840"/>
      </dsp:txXfrm>
    </dsp:sp>
    <dsp:sp modelId="{FA0AB484-44EE-4A9F-BD2D-6CCA6EFB2078}">
      <dsp:nvSpPr>
        <dsp:cNvPr id="0" name=""/>
        <dsp:cNvSpPr/>
      </dsp:nvSpPr>
      <dsp:spPr>
        <a:xfrm>
          <a:off x="6429464" y="1829439"/>
          <a:ext cx="1944120" cy="21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38"/>
              </a:lnTo>
              <a:lnTo>
                <a:pt x="1944120" y="105338"/>
              </a:lnTo>
              <a:lnTo>
                <a:pt x="194412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DCF2F-90EE-46FA-BDE1-E6566181E1AB}">
      <dsp:nvSpPr>
        <dsp:cNvPr id="0" name=""/>
        <dsp:cNvSpPr/>
      </dsp:nvSpPr>
      <dsp:spPr>
        <a:xfrm>
          <a:off x="7660488" y="2040116"/>
          <a:ext cx="1426193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Minskad miljöpåverkan</a:t>
          </a:r>
          <a:endParaRPr lang="sv-SE" sz="1600" kern="1200" dirty="0"/>
        </a:p>
      </dsp:txBody>
      <dsp:txXfrm>
        <a:off x="7675914" y="2055542"/>
        <a:ext cx="1395341" cy="495840"/>
      </dsp:txXfrm>
    </dsp:sp>
    <dsp:sp modelId="{29F51D25-0084-47D3-9ABD-C29B0DA6A68A}">
      <dsp:nvSpPr>
        <dsp:cNvPr id="0" name=""/>
        <dsp:cNvSpPr/>
      </dsp:nvSpPr>
      <dsp:spPr>
        <a:xfrm>
          <a:off x="7176297" y="2566808"/>
          <a:ext cx="1197287" cy="210676"/>
        </a:xfrm>
        <a:custGeom>
          <a:avLst/>
          <a:gdLst/>
          <a:ahLst/>
          <a:cxnLst/>
          <a:rect l="0" t="0" r="0" b="0"/>
          <a:pathLst>
            <a:path>
              <a:moveTo>
                <a:pt x="1197287" y="0"/>
              </a:moveTo>
              <a:lnTo>
                <a:pt x="1197287" y="105338"/>
              </a:lnTo>
              <a:lnTo>
                <a:pt x="0" y="105338"/>
              </a:lnTo>
              <a:lnTo>
                <a:pt x="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13044-C9B0-42A8-B85C-2AF592D3E3B0}">
      <dsp:nvSpPr>
        <dsp:cNvPr id="0" name=""/>
        <dsp:cNvSpPr/>
      </dsp:nvSpPr>
      <dsp:spPr>
        <a:xfrm>
          <a:off x="6781278" y="2777485"/>
          <a:ext cx="790038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err="1" smtClean="0"/>
            <a:t>Resurspro-duktivitet</a:t>
          </a:r>
          <a:endParaRPr lang="sv-SE" sz="1000" kern="1200" dirty="0"/>
        </a:p>
      </dsp:txBody>
      <dsp:txXfrm>
        <a:off x="6796704" y="2792911"/>
        <a:ext cx="759186" cy="495840"/>
      </dsp:txXfrm>
    </dsp:sp>
    <dsp:sp modelId="{072EF002-9BA1-4554-94A1-6B177A25E1DD}">
      <dsp:nvSpPr>
        <dsp:cNvPr id="0" name=""/>
        <dsp:cNvSpPr/>
      </dsp:nvSpPr>
      <dsp:spPr>
        <a:xfrm>
          <a:off x="8203347" y="2566808"/>
          <a:ext cx="170237" cy="210676"/>
        </a:xfrm>
        <a:custGeom>
          <a:avLst/>
          <a:gdLst/>
          <a:ahLst/>
          <a:cxnLst/>
          <a:rect l="0" t="0" r="0" b="0"/>
          <a:pathLst>
            <a:path>
              <a:moveTo>
                <a:pt x="170237" y="0"/>
              </a:moveTo>
              <a:lnTo>
                <a:pt x="170237" y="105338"/>
              </a:lnTo>
              <a:lnTo>
                <a:pt x="0" y="105338"/>
              </a:lnTo>
              <a:lnTo>
                <a:pt x="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94A0E-9C12-4F52-A283-AE4FAEF06DF4}">
      <dsp:nvSpPr>
        <dsp:cNvPr id="0" name=""/>
        <dsp:cNvSpPr/>
      </dsp:nvSpPr>
      <dsp:spPr>
        <a:xfrm>
          <a:off x="7808328" y="2777485"/>
          <a:ext cx="790038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Andel av avfall till återvinning</a:t>
          </a:r>
          <a:endParaRPr lang="sv-SE" sz="1000" kern="1200" dirty="0"/>
        </a:p>
      </dsp:txBody>
      <dsp:txXfrm>
        <a:off x="7823754" y="2792911"/>
        <a:ext cx="759186" cy="495840"/>
      </dsp:txXfrm>
    </dsp:sp>
    <dsp:sp modelId="{4A5A69E2-03DC-48A7-9B8D-3E598DF6DF7C}">
      <dsp:nvSpPr>
        <dsp:cNvPr id="0" name=""/>
        <dsp:cNvSpPr/>
      </dsp:nvSpPr>
      <dsp:spPr>
        <a:xfrm>
          <a:off x="8373584" y="2566808"/>
          <a:ext cx="1027050" cy="21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38"/>
              </a:lnTo>
              <a:lnTo>
                <a:pt x="1027050" y="105338"/>
              </a:lnTo>
              <a:lnTo>
                <a:pt x="1027050" y="21067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4DD12-E3F2-4781-99D1-33E8C43DEC38}">
      <dsp:nvSpPr>
        <dsp:cNvPr id="0" name=""/>
        <dsp:cNvSpPr/>
      </dsp:nvSpPr>
      <dsp:spPr>
        <a:xfrm>
          <a:off x="8835378" y="2777485"/>
          <a:ext cx="1130513" cy="52669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Andel skyddad land- respektive sötvattenareal</a:t>
          </a:r>
          <a:endParaRPr lang="sv-SE" sz="1000" kern="1200" dirty="0"/>
        </a:p>
      </dsp:txBody>
      <dsp:txXfrm>
        <a:off x="8850804" y="2792911"/>
        <a:ext cx="1099661" cy="4958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B981-599F-4B74-8DC4-DFB35BE52373}">
      <dsp:nvSpPr>
        <dsp:cNvPr id="0" name=""/>
        <dsp:cNvSpPr/>
      </dsp:nvSpPr>
      <dsp:spPr>
        <a:xfrm>
          <a:off x="4264378" y="1981064"/>
          <a:ext cx="4027115" cy="880596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F2. Ekonomiskt kapital</a:t>
          </a:r>
          <a:endParaRPr lang="sv-SE" sz="1600" kern="1200" dirty="0"/>
        </a:p>
      </dsp:txBody>
      <dsp:txXfrm>
        <a:off x="4290170" y="2006856"/>
        <a:ext cx="3975531" cy="829012"/>
      </dsp:txXfrm>
    </dsp:sp>
    <dsp:sp modelId="{B318787C-E59C-410D-8979-59B0D076E9AD}">
      <dsp:nvSpPr>
        <dsp:cNvPr id="0" name=""/>
        <dsp:cNvSpPr/>
      </dsp:nvSpPr>
      <dsp:spPr>
        <a:xfrm>
          <a:off x="2488926" y="2861661"/>
          <a:ext cx="3789009" cy="404913"/>
        </a:xfrm>
        <a:custGeom>
          <a:avLst/>
          <a:gdLst/>
          <a:ahLst/>
          <a:cxnLst/>
          <a:rect l="0" t="0" r="0" b="0"/>
          <a:pathLst>
            <a:path>
              <a:moveTo>
                <a:pt x="3789009" y="0"/>
              </a:moveTo>
              <a:lnTo>
                <a:pt x="3789009" y="202456"/>
              </a:lnTo>
              <a:lnTo>
                <a:pt x="0" y="202456"/>
              </a:lnTo>
              <a:lnTo>
                <a:pt x="0" y="404913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1465921" y="3266575"/>
          <a:ext cx="2046009" cy="754228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Investeringar i fysiska tillgångar</a:t>
          </a:r>
          <a:endParaRPr lang="sv-SE" sz="1000" kern="1200" dirty="0"/>
        </a:p>
      </dsp:txBody>
      <dsp:txXfrm>
        <a:off x="1488012" y="3288666"/>
        <a:ext cx="2001827" cy="710046"/>
      </dsp:txXfrm>
    </dsp:sp>
    <dsp:sp modelId="{8C1F796A-12B6-412C-A940-E1BCBDCFA846}">
      <dsp:nvSpPr>
        <dsp:cNvPr id="0" name=""/>
        <dsp:cNvSpPr/>
      </dsp:nvSpPr>
      <dsp:spPr>
        <a:xfrm>
          <a:off x="2488926" y="4020804"/>
          <a:ext cx="105249" cy="435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91"/>
              </a:lnTo>
              <a:lnTo>
                <a:pt x="105249" y="217691"/>
              </a:lnTo>
              <a:lnTo>
                <a:pt x="105249" y="435382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1938301" y="4456187"/>
          <a:ext cx="1311748" cy="51535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Bygginvesteringar per invånare,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1953395" y="4471281"/>
        <a:ext cx="1281560" cy="485164"/>
      </dsp:txXfrm>
    </dsp:sp>
    <dsp:sp modelId="{628040F3-C602-4F7B-BC06-AF6B0ACEA5E4}">
      <dsp:nvSpPr>
        <dsp:cNvPr id="0" name=""/>
        <dsp:cNvSpPr/>
      </dsp:nvSpPr>
      <dsp:spPr>
        <a:xfrm>
          <a:off x="2488926" y="4020804"/>
          <a:ext cx="1433007" cy="43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35"/>
              </a:lnTo>
              <a:lnTo>
                <a:pt x="1433007" y="215035"/>
              </a:lnTo>
              <a:lnTo>
                <a:pt x="1433007" y="430070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BE4C-FC0B-48D3-A507-E682F70C2757}">
      <dsp:nvSpPr>
        <dsp:cNvPr id="0" name=""/>
        <dsp:cNvSpPr/>
      </dsp:nvSpPr>
      <dsp:spPr>
        <a:xfrm>
          <a:off x="3333857" y="4450875"/>
          <a:ext cx="1176152" cy="525976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Företagens brutto-investeringar,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3349262" y="4466280"/>
        <a:ext cx="1145342" cy="495166"/>
      </dsp:txXfrm>
    </dsp:sp>
    <dsp:sp modelId="{725F4606-FF81-4E3C-A357-639D024814C7}">
      <dsp:nvSpPr>
        <dsp:cNvPr id="0" name=""/>
        <dsp:cNvSpPr/>
      </dsp:nvSpPr>
      <dsp:spPr>
        <a:xfrm>
          <a:off x="4817158" y="2861661"/>
          <a:ext cx="1460777" cy="413572"/>
        </a:xfrm>
        <a:custGeom>
          <a:avLst/>
          <a:gdLst/>
          <a:ahLst/>
          <a:cxnLst/>
          <a:rect l="0" t="0" r="0" b="0"/>
          <a:pathLst>
            <a:path>
              <a:moveTo>
                <a:pt x="1460777" y="0"/>
              </a:moveTo>
              <a:lnTo>
                <a:pt x="1460777" y="206786"/>
              </a:lnTo>
              <a:lnTo>
                <a:pt x="0" y="206786"/>
              </a:lnTo>
              <a:lnTo>
                <a:pt x="0" y="413572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5FB81-BD6E-4C11-9B88-26A4ADD4A5E1}">
      <dsp:nvSpPr>
        <dsp:cNvPr id="0" name=""/>
        <dsp:cNvSpPr/>
      </dsp:nvSpPr>
      <dsp:spPr>
        <a:xfrm>
          <a:off x="3799516" y="3275234"/>
          <a:ext cx="2035283" cy="736910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Investeringar i finansiella tillgångar</a:t>
          </a:r>
          <a:endParaRPr lang="sv-SE" sz="1000" kern="1200" dirty="0"/>
        </a:p>
      </dsp:txBody>
      <dsp:txXfrm>
        <a:off x="3821099" y="3296817"/>
        <a:ext cx="1992117" cy="693744"/>
      </dsp:txXfrm>
    </dsp:sp>
    <dsp:sp modelId="{634815CB-A33C-4951-BDBE-459FFFBB05D0}">
      <dsp:nvSpPr>
        <dsp:cNvPr id="0" name=""/>
        <dsp:cNvSpPr/>
      </dsp:nvSpPr>
      <dsp:spPr>
        <a:xfrm>
          <a:off x="4817158" y="4012144"/>
          <a:ext cx="281238" cy="44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78"/>
              </a:lnTo>
              <a:lnTo>
                <a:pt x="281238" y="224778"/>
              </a:lnTo>
              <a:lnTo>
                <a:pt x="281238" y="449557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F3A42-FE51-4EDE-B6DD-252AB2F80ED1}">
      <dsp:nvSpPr>
        <dsp:cNvPr id="0" name=""/>
        <dsp:cNvSpPr/>
      </dsp:nvSpPr>
      <dsp:spPr>
        <a:xfrm>
          <a:off x="4603396" y="4461702"/>
          <a:ext cx="990000" cy="504313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Kapitalinkomster 30-64 år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4618167" y="4476473"/>
        <a:ext cx="960458" cy="474771"/>
      </dsp:txXfrm>
    </dsp:sp>
    <dsp:sp modelId="{D5F1FF03-DCED-4973-B639-8DDDDA5402B9}">
      <dsp:nvSpPr>
        <dsp:cNvPr id="0" name=""/>
        <dsp:cNvSpPr/>
      </dsp:nvSpPr>
      <dsp:spPr>
        <a:xfrm>
          <a:off x="4817158" y="4012144"/>
          <a:ext cx="1359794" cy="435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94"/>
              </a:lnTo>
              <a:lnTo>
                <a:pt x="1359794" y="217894"/>
              </a:lnTo>
              <a:lnTo>
                <a:pt x="1359794" y="435789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3667F-1F38-4088-829A-2F128DD27A89}">
      <dsp:nvSpPr>
        <dsp:cNvPr id="0" name=""/>
        <dsp:cNvSpPr/>
      </dsp:nvSpPr>
      <dsp:spPr>
        <a:xfrm>
          <a:off x="5705993" y="4447934"/>
          <a:ext cx="941917" cy="531849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Pensionssparande 20-64 år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5721570" y="4463511"/>
        <a:ext cx="910763" cy="500695"/>
      </dsp:txXfrm>
    </dsp:sp>
    <dsp:sp modelId="{74AF5549-B969-4D85-908C-803BA398CA10}">
      <dsp:nvSpPr>
        <dsp:cNvPr id="0" name=""/>
        <dsp:cNvSpPr/>
      </dsp:nvSpPr>
      <dsp:spPr>
        <a:xfrm>
          <a:off x="6277936" y="2861661"/>
          <a:ext cx="752563" cy="448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52"/>
              </a:lnTo>
              <a:lnTo>
                <a:pt x="752563" y="224052"/>
              </a:lnTo>
              <a:lnTo>
                <a:pt x="752563" y="44810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4D3DD-3C13-441E-B167-1E50DF994E35}">
      <dsp:nvSpPr>
        <dsp:cNvPr id="0" name=""/>
        <dsp:cNvSpPr/>
      </dsp:nvSpPr>
      <dsp:spPr>
        <a:xfrm>
          <a:off x="6002626" y="3309767"/>
          <a:ext cx="2055745" cy="667845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Investeringar i kunskapstillgångar</a:t>
          </a:r>
          <a:endParaRPr lang="sv-SE" sz="1000" kern="1200" dirty="0"/>
        </a:p>
      </dsp:txBody>
      <dsp:txXfrm>
        <a:off x="6022187" y="3329328"/>
        <a:ext cx="2016623" cy="628723"/>
      </dsp:txXfrm>
    </dsp:sp>
    <dsp:sp modelId="{1AA8D734-2A4F-4C39-89B3-57B8BBD0245F}">
      <dsp:nvSpPr>
        <dsp:cNvPr id="0" name=""/>
        <dsp:cNvSpPr/>
      </dsp:nvSpPr>
      <dsp:spPr>
        <a:xfrm>
          <a:off x="7030499" y="3977612"/>
          <a:ext cx="221829" cy="48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22"/>
              </a:lnTo>
              <a:lnTo>
                <a:pt x="221829" y="244522"/>
              </a:lnTo>
              <a:lnTo>
                <a:pt x="221829" y="489044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92FB-59AB-4E33-8900-A4D095F1B755}">
      <dsp:nvSpPr>
        <dsp:cNvPr id="0" name=""/>
        <dsp:cNvSpPr/>
      </dsp:nvSpPr>
      <dsp:spPr>
        <a:xfrm>
          <a:off x="6749381" y="4466656"/>
          <a:ext cx="1005894" cy="494405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FoU-utgifter i företag,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6763862" y="4481137"/>
        <a:ext cx="976932" cy="465443"/>
      </dsp:txXfrm>
    </dsp:sp>
    <dsp:sp modelId="{A5E1124F-3000-413D-A8AB-70E4E1EC1E0E}">
      <dsp:nvSpPr>
        <dsp:cNvPr id="0" name=""/>
        <dsp:cNvSpPr/>
      </dsp:nvSpPr>
      <dsp:spPr>
        <a:xfrm>
          <a:off x="7030499" y="3977612"/>
          <a:ext cx="1365457" cy="49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8"/>
              </a:lnTo>
              <a:lnTo>
                <a:pt x="1365457" y="248518"/>
              </a:lnTo>
              <a:lnTo>
                <a:pt x="1365457" y="49703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ACFB6-2563-4498-8AAB-9AC4CF0197D0}">
      <dsp:nvSpPr>
        <dsp:cNvPr id="0" name=""/>
        <dsp:cNvSpPr/>
      </dsp:nvSpPr>
      <dsp:spPr>
        <a:xfrm>
          <a:off x="7894198" y="4474649"/>
          <a:ext cx="1003515" cy="478427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Offentliga FoU-utgifter,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7908211" y="4488662"/>
        <a:ext cx="975489" cy="450401"/>
      </dsp:txXfrm>
    </dsp:sp>
    <dsp:sp modelId="{61E03F42-68A0-4E58-845C-0E94F045F7CE}">
      <dsp:nvSpPr>
        <dsp:cNvPr id="0" name=""/>
        <dsp:cNvSpPr/>
      </dsp:nvSpPr>
      <dsp:spPr>
        <a:xfrm>
          <a:off x="6277936" y="2861661"/>
          <a:ext cx="2821708" cy="413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02"/>
              </a:lnTo>
              <a:lnTo>
                <a:pt x="2821708" y="206702"/>
              </a:lnTo>
              <a:lnTo>
                <a:pt x="2821708" y="413404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8845-56B1-4537-9589-5EF9689A20B5}">
      <dsp:nvSpPr>
        <dsp:cNvPr id="0" name=""/>
        <dsp:cNvSpPr/>
      </dsp:nvSpPr>
      <dsp:spPr>
        <a:xfrm>
          <a:off x="8265071" y="3275066"/>
          <a:ext cx="1669147" cy="737239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Investeringar i miljö</a:t>
          </a:r>
          <a:endParaRPr lang="sv-SE" sz="1000" kern="1200" dirty="0"/>
        </a:p>
      </dsp:txBody>
      <dsp:txXfrm>
        <a:off x="8286664" y="3296659"/>
        <a:ext cx="1625961" cy="694053"/>
      </dsp:txXfrm>
    </dsp:sp>
    <dsp:sp modelId="{75C6D7BA-0FA7-436A-BF00-01E910131234}">
      <dsp:nvSpPr>
        <dsp:cNvPr id="0" name=""/>
        <dsp:cNvSpPr/>
      </dsp:nvSpPr>
      <dsp:spPr>
        <a:xfrm>
          <a:off x="9099644" y="4012306"/>
          <a:ext cx="576013" cy="45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55"/>
              </a:lnTo>
              <a:lnTo>
                <a:pt x="576013" y="229455"/>
              </a:lnTo>
              <a:lnTo>
                <a:pt x="576013" y="458911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9F2B5-2431-4004-8E52-A474E10BE0F5}">
      <dsp:nvSpPr>
        <dsp:cNvPr id="0" name=""/>
        <dsp:cNvSpPr/>
      </dsp:nvSpPr>
      <dsp:spPr>
        <a:xfrm>
          <a:off x="9070666" y="4471218"/>
          <a:ext cx="1209982" cy="485289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Industrins miljöskydds-investeringar,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9084880" y="4485432"/>
        <a:ext cx="1181554" cy="456861"/>
      </dsp:txXfrm>
    </dsp:sp>
    <dsp:sp modelId="{FA0AB484-44EE-4A9F-BD2D-6CCA6EFB2078}">
      <dsp:nvSpPr>
        <dsp:cNvPr id="0" name=""/>
        <dsp:cNvSpPr/>
      </dsp:nvSpPr>
      <dsp:spPr>
        <a:xfrm>
          <a:off x="6277936" y="2861661"/>
          <a:ext cx="4642877" cy="42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75"/>
              </a:lnTo>
              <a:lnTo>
                <a:pt x="4642877" y="211375"/>
              </a:lnTo>
              <a:lnTo>
                <a:pt x="4642877" y="422751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DCF2F-90EE-46FA-BDE1-E6566181E1AB}">
      <dsp:nvSpPr>
        <dsp:cNvPr id="0" name=""/>
        <dsp:cNvSpPr/>
      </dsp:nvSpPr>
      <dsp:spPr>
        <a:xfrm>
          <a:off x="10128970" y="3284413"/>
          <a:ext cx="1583687" cy="71855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Värdeförstörelse</a:t>
          </a:r>
          <a:endParaRPr lang="sv-SE" sz="1000" kern="1200" dirty="0"/>
        </a:p>
      </dsp:txBody>
      <dsp:txXfrm>
        <a:off x="10150016" y="3305459"/>
        <a:ext cx="1541595" cy="676460"/>
      </dsp:txXfrm>
    </dsp:sp>
    <dsp:sp modelId="{072EF002-9BA1-4554-94A1-6B177A25E1DD}">
      <dsp:nvSpPr>
        <dsp:cNvPr id="0" name=""/>
        <dsp:cNvSpPr/>
      </dsp:nvSpPr>
      <dsp:spPr>
        <a:xfrm>
          <a:off x="10920813" y="4002966"/>
          <a:ext cx="141185" cy="443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12"/>
              </a:lnTo>
              <a:lnTo>
                <a:pt x="141185" y="221912"/>
              </a:lnTo>
              <a:lnTo>
                <a:pt x="141185" y="443824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94A0E-9C12-4F52-A283-AE4FAEF06DF4}">
      <dsp:nvSpPr>
        <dsp:cNvPr id="0" name=""/>
        <dsp:cNvSpPr/>
      </dsp:nvSpPr>
      <dsp:spPr>
        <a:xfrm>
          <a:off x="10461296" y="4446790"/>
          <a:ext cx="1201404" cy="534137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Klotter och skadegörelse per 100 000 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10476940" y="4462434"/>
        <a:ext cx="1170116" cy="5028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B981-599F-4B74-8DC4-DFB35BE52373}">
      <dsp:nvSpPr>
        <dsp:cNvPr id="0" name=""/>
        <dsp:cNvSpPr/>
      </dsp:nvSpPr>
      <dsp:spPr>
        <a:xfrm>
          <a:off x="4940123" y="2279015"/>
          <a:ext cx="2895563" cy="55901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F3. Humankapital</a:t>
          </a:r>
          <a:endParaRPr lang="sv-SE" sz="1600" kern="1200" dirty="0"/>
        </a:p>
      </dsp:txBody>
      <dsp:txXfrm>
        <a:off x="4956496" y="2295388"/>
        <a:ext cx="2862817" cy="526268"/>
      </dsp:txXfrm>
    </dsp:sp>
    <dsp:sp modelId="{B318787C-E59C-410D-8979-59B0D076E9AD}">
      <dsp:nvSpPr>
        <dsp:cNvPr id="0" name=""/>
        <dsp:cNvSpPr/>
      </dsp:nvSpPr>
      <dsp:spPr>
        <a:xfrm>
          <a:off x="2966502" y="2838029"/>
          <a:ext cx="3421401" cy="395074"/>
        </a:xfrm>
        <a:custGeom>
          <a:avLst/>
          <a:gdLst/>
          <a:ahLst/>
          <a:cxnLst/>
          <a:rect l="0" t="0" r="0" b="0"/>
          <a:pathLst>
            <a:path>
              <a:moveTo>
                <a:pt x="3421401" y="0"/>
              </a:moveTo>
              <a:lnTo>
                <a:pt x="3421401" y="197537"/>
              </a:lnTo>
              <a:lnTo>
                <a:pt x="0" y="197537"/>
              </a:lnTo>
              <a:lnTo>
                <a:pt x="0" y="395074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2035672" y="3233104"/>
          <a:ext cx="1861661" cy="487053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Investeringar i kunskap</a:t>
          </a:r>
          <a:endParaRPr lang="sv-SE" sz="1000" kern="1200" dirty="0"/>
        </a:p>
      </dsp:txBody>
      <dsp:txXfrm>
        <a:off x="2049937" y="3247369"/>
        <a:ext cx="1833131" cy="458523"/>
      </dsp:txXfrm>
    </dsp:sp>
    <dsp:sp modelId="{8C1F796A-12B6-412C-A940-E1BCBDCFA846}">
      <dsp:nvSpPr>
        <dsp:cNvPr id="0" name=""/>
        <dsp:cNvSpPr/>
      </dsp:nvSpPr>
      <dsp:spPr>
        <a:xfrm>
          <a:off x="1817554" y="3720158"/>
          <a:ext cx="1148948" cy="468689"/>
        </a:xfrm>
        <a:custGeom>
          <a:avLst/>
          <a:gdLst/>
          <a:ahLst/>
          <a:cxnLst/>
          <a:rect l="0" t="0" r="0" b="0"/>
          <a:pathLst>
            <a:path>
              <a:moveTo>
                <a:pt x="1148948" y="0"/>
              </a:moveTo>
              <a:lnTo>
                <a:pt x="1148948" y="234344"/>
              </a:lnTo>
              <a:lnTo>
                <a:pt x="0" y="234344"/>
              </a:lnTo>
              <a:lnTo>
                <a:pt x="0" y="468689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1280520" y="4188848"/>
          <a:ext cx="1074067" cy="49988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barn som går i förskola</a:t>
          </a:r>
          <a:endParaRPr lang="sv-SE" sz="800" kern="1200" dirty="0"/>
        </a:p>
      </dsp:txBody>
      <dsp:txXfrm>
        <a:off x="1295161" y="4203489"/>
        <a:ext cx="1044785" cy="470602"/>
      </dsp:txXfrm>
    </dsp:sp>
    <dsp:sp modelId="{628040F3-C602-4F7B-BC06-AF6B0ACEA5E4}">
      <dsp:nvSpPr>
        <dsp:cNvPr id="0" name=""/>
        <dsp:cNvSpPr/>
      </dsp:nvSpPr>
      <dsp:spPr>
        <a:xfrm>
          <a:off x="2920782" y="3720158"/>
          <a:ext cx="91440" cy="463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768"/>
              </a:lnTo>
              <a:lnTo>
                <a:pt x="67441" y="231768"/>
              </a:lnTo>
              <a:lnTo>
                <a:pt x="67441" y="46353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BE4C-FC0B-48D3-A507-E682F70C2757}">
      <dsp:nvSpPr>
        <dsp:cNvPr id="0" name=""/>
        <dsp:cNvSpPr/>
      </dsp:nvSpPr>
      <dsp:spPr>
        <a:xfrm>
          <a:off x="2417798" y="4183695"/>
          <a:ext cx="1140851" cy="510189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som avslutat gymnasieskola 19-24 år</a:t>
          </a:r>
          <a:endParaRPr lang="sv-SE" sz="800" kern="1200" dirty="0"/>
        </a:p>
      </dsp:txBody>
      <dsp:txXfrm>
        <a:off x="2432741" y="4198638"/>
        <a:ext cx="1110965" cy="480303"/>
      </dsp:txXfrm>
    </dsp:sp>
    <dsp:sp modelId="{53E15345-7C1A-43E7-BCEA-3FE16A053EDC}">
      <dsp:nvSpPr>
        <dsp:cNvPr id="0" name=""/>
        <dsp:cNvSpPr/>
      </dsp:nvSpPr>
      <dsp:spPr>
        <a:xfrm>
          <a:off x="2966502" y="3720158"/>
          <a:ext cx="1161185" cy="452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42"/>
              </a:lnTo>
              <a:lnTo>
                <a:pt x="1161185" y="226142"/>
              </a:lnTo>
              <a:lnTo>
                <a:pt x="1161185" y="45228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E06DA-9451-4E6E-AEF1-49AB52EF7932}">
      <dsp:nvSpPr>
        <dsp:cNvPr id="0" name=""/>
        <dsp:cNvSpPr/>
      </dsp:nvSpPr>
      <dsp:spPr>
        <a:xfrm>
          <a:off x="3617185" y="4172444"/>
          <a:ext cx="1021006" cy="499333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Investering i grundskola, kr/elev</a:t>
          </a:r>
          <a:endParaRPr lang="sv-SE" sz="800" kern="1200" dirty="0"/>
        </a:p>
      </dsp:txBody>
      <dsp:txXfrm>
        <a:off x="3631810" y="4187069"/>
        <a:ext cx="991756" cy="470083"/>
      </dsp:txXfrm>
    </dsp:sp>
    <dsp:sp modelId="{725F4606-FF81-4E3C-A357-639D024814C7}">
      <dsp:nvSpPr>
        <dsp:cNvPr id="0" name=""/>
        <dsp:cNvSpPr/>
      </dsp:nvSpPr>
      <dsp:spPr>
        <a:xfrm>
          <a:off x="6387904" y="2838029"/>
          <a:ext cx="93131" cy="402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19"/>
              </a:lnTo>
              <a:lnTo>
                <a:pt x="93131" y="201219"/>
              </a:lnTo>
              <a:lnTo>
                <a:pt x="93131" y="402439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5FB81-BD6E-4C11-9B88-26A4ADD4A5E1}">
      <dsp:nvSpPr>
        <dsp:cNvPr id="0" name=""/>
        <dsp:cNvSpPr/>
      </dsp:nvSpPr>
      <dsp:spPr>
        <a:xfrm>
          <a:off x="5493937" y="3240469"/>
          <a:ext cx="1974197" cy="47914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Investeringar i hälsa</a:t>
          </a:r>
          <a:endParaRPr lang="sv-SE" sz="1000" kern="1200" dirty="0"/>
        </a:p>
      </dsp:txBody>
      <dsp:txXfrm>
        <a:off x="5507971" y="3254503"/>
        <a:ext cx="1946129" cy="451076"/>
      </dsp:txXfrm>
    </dsp:sp>
    <dsp:sp modelId="{634815CB-A33C-4951-BDBE-459FFFBB05D0}">
      <dsp:nvSpPr>
        <dsp:cNvPr id="0" name=""/>
        <dsp:cNvSpPr/>
      </dsp:nvSpPr>
      <dsp:spPr>
        <a:xfrm>
          <a:off x="5250473" y="3719614"/>
          <a:ext cx="1230562" cy="449834"/>
        </a:xfrm>
        <a:custGeom>
          <a:avLst/>
          <a:gdLst/>
          <a:ahLst/>
          <a:cxnLst/>
          <a:rect l="0" t="0" r="0" b="0"/>
          <a:pathLst>
            <a:path>
              <a:moveTo>
                <a:pt x="1230562" y="0"/>
              </a:moveTo>
              <a:lnTo>
                <a:pt x="1230562" y="224917"/>
              </a:lnTo>
              <a:lnTo>
                <a:pt x="0" y="224917"/>
              </a:lnTo>
              <a:lnTo>
                <a:pt x="0" y="449834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F3A42-FE51-4EDE-B6DD-252AB2F80ED1}">
      <dsp:nvSpPr>
        <dsp:cNvPr id="0" name=""/>
        <dsp:cNvSpPr/>
      </dsp:nvSpPr>
      <dsp:spPr>
        <a:xfrm>
          <a:off x="4770329" y="4169449"/>
          <a:ext cx="960286" cy="489177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fysiskt aktiva (&gt;60min/dag)</a:t>
          </a:r>
          <a:endParaRPr lang="sv-SE" sz="800" kern="1200" dirty="0"/>
        </a:p>
      </dsp:txBody>
      <dsp:txXfrm>
        <a:off x="4784657" y="4183777"/>
        <a:ext cx="931630" cy="460521"/>
      </dsp:txXfrm>
    </dsp:sp>
    <dsp:sp modelId="{D5F1FF03-DCED-4973-B639-8DDDDA5402B9}">
      <dsp:nvSpPr>
        <dsp:cNvPr id="0" name=""/>
        <dsp:cNvSpPr/>
      </dsp:nvSpPr>
      <dsp:spPr>
        <a:xfrm>
          <a:off x="6250426" y="3719614"/>
          <a:ext cx="230609" cy="429911"/>
        </a:xfrm>
        <a:custGeom>
          <a:avLst/>
          <a:gdLst/>
          <a:ahLst/>
          <a:cxnLst/>
          <a:rect l="0" t="0" r="0" b="0"/>
          <a:pathLst>
            <a:path>
              <a:moveTo>
                <a:pt x="230609" y="0"/>
              </a:moveTo>
              <a:lnTo>
                <a:pt x="230609" y="214955"/>
              </a:lnTo>
              <a:lnTo>
                <a:pt x="0" y="214955"/>
              </a:lnTo>
              <a:lnTo>
                <a:pt x="0" y="429911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3667F-1F38-4088-829A-2F128DD27A89}">
      <dsp:nvSpPr>
        <dsp:cNvPr id="0" name=""/>
        <dsp:cNvSpPr/>
      </dsp:nvSpPr>
      <dsp:spPr>
        <a:xfrm>
          <a:off x="5793602" y="4149525"/>
          <a:ext cx="913647" cy="515887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som äter frukt (&gt;3 ggr/dag)</a:t>
          </a:r>
          <a:endParaRPr lang="sv-SE" sz="800" kern="1200" dirty="0"/>
        </a:p>
      </dsp:txBody>
      <dsp:txXfrm>
        <a:off x="5808712" y="4164635"/>
        <a:ext cx="883427" cy="485667"/>
      </dsp:txXfrm>
    </dsp:sp>
    <dsp:sp modelId="{9E50752C-E02F-4799-BDEA-53B2217CAE6E}">
      <dsp:nvSpPr>
        <dsp:cNvPr id="0" name=""/>
        <dsp:cNvSpPr/>
      </dsp:nvSpPr>
      <dsp:spPr>
        <a:xfrm>
          <a:off x="6481035" y="3719614"/>
          <a:ext cx="879178" cy="43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51"/>
              </a:lnTo>
              <a:lnTo>
                <a:pt x="879178" y="216351"/>
              </a:lnTo>
              <a:lnTo>
                <a:pt x="879178" y="432702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2B279-9CC6-488C-9171-A6D3A0ED0D8B}">
      <dsp:nvSpPr>
        <dsp:cNvPr id="0" name=""/>
        <dsp:cNvSpPr/>
      </dsp:nvSpPr>
      <dsp:spPr>
        <a:xfrm>
          <a:off x="6849710" y="4152316"/>
          <a:ext cx="1021006" cy="509890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Antal ungdomsmottagningar/100 000 </a:t>
          </a:r>
          <a:r>
            <a:rPr lang="sv-SE" sz="800" kern="1200" dirty="0" err="1" smtClean="0"/>
            <a:t>inv</a:t>
          </a:r>
          <a:r>
            <a:rPr lang="sv-SE" sz="800" kern="1200" dirty="0" smtClean="0"/>
            <a:t> 13-23 år</a:t>
          </a:r>
          <a:endParaRPr lang="sv-SE" sz="800" kern="1200" dirty="0"/>
        </a:p>
      </dsp:txBody>
      <dsp:txXfrm>
        <a:off x="6864644" y="4167250"/>
        <a:ext cx="991138" cy="480022"/>
      </dsp:txXfrm>
    </dsp:sp>
    <dsp:sp modelId="{74AF5549-B969-4D85-908C-803BA398CA10}">
      <dsp:nvSpPr>
        <dsp:cNvPr id="0" name=""/>
        <dsp:cNvSpPr/>
      </dsp:nvSpPr>
      <dsp:spPr>
        <a:xfrm>
          <a:off x="6387904" y="2838029"/>
          <a:ext cx="2262386" cy="390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21"/>
              </a:lnTo>
              <a:lnTo>
                <a:pt x="2262386" y="195321"/>
              </a:lnTo>
              <a:lnTo>
                <a:pt x="2262386" y="390643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4D3DD-3C13-441E-B167-1E50DF994E35}">
      <dsp:nvSpPr>
        <dsp:cNvPr id="0" name=""/>
        <dsp:cNvSpPr/>
      </dsp:nvSpPr>
      <dsp:spPr>
        <a:xfrm>
          <a:off x="7653268" y="3228673"/>
          <a:ext cx="1994045" cy="512619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Minskning av humankapital</a:t>
          </a:r>
          <a:endParaRPr lang="sv-SE" sz="1000" kern="1200" dirty="0"/>
        </a:p>
      </dsp:txBody>
      <dsp:txXfrm>
        <a:off x="7668282" y="3243687"/>
        <a:ext cx="1964017" cy="482591"/>
      </dsp:txXfrm>
    </dsp:sp>
    <dsp:sp modelId="{1AA8D734-2A4F-4C39-89B3-57B8BBD0245F}">
      <dsp:nvSpPr>
        <dsp:cNvPr id="0" name=""/>
        <dsp:cNvSpPr/>
      </dsp:nvSpPr>
      <dsp:spPr>
        <a:xfrm>
          <a:off x="8476587" y="3741293"/>
          <a:ext cx="173703" cy="415195"/>
        </a:xfrm>
        <a:custGeom>
          <a:avLst/>
          <a:gdLst/>
          <a:ahLst/>
          <a:cxnLst/>
          <a:rect l="0" t="0" r="0" b="0"/>
          <a:pathLst>
            <a:path>
              <a:moveTo>
                <a:pt x="173703" y="0"/>
              </a:moveTo>
              <a:lnTo>
                <a:pt x="173703" y="207597"/>
              </a:lnTo>
              <a:lnTo>
                <a:pt x="0" y="207597"/>
              </a:lnTo>
              <a:lnTo>
                <a:pt x="0" y="41519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92FB-59AB-4E33-8900-A4D095F1B755}">
      <dsp:nvSpPr>
        <dsp:cNvPr id="0" name=""/>
        <dsp:cNvSpPr/>
      </dsp:nvSpPr>
      <dsp:spPr>
        <a:xfrm>
          <a:off x="7988735" y="4156489"/>
          <a:ext cx="975704" cy="505840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Antal arbetsskador/100 000 sysselsatt</a:t>
          </a:r>
          <a:endParaRPr lang="sv-SE" sz="800" kern="1200" dirty="0"/>
        </a:p>
      </dsp:txBody>
      <dsp:txXfrm>
        <a:off x="8003551" y="4171305"/>
        <a:ext cx="946072" cy="476208"/>
      </dsp:txXfrm>
    </dsp:sp>
    <dsp:sp modelId="{61E03F42-68A0-4E58-845C-0E94F045F7CE}">
      <dsp:nvSpPr>
        <dsp:cNvPr id="0" name=""/>
        <dsp:cNvSpPr/>
      </dsp:nvSpPr>
      <dsp:spPr>
        <a:xfrm>
          <a:off x="6387904" y="2838029"/>
          <a:ext cx="4197141" cy="40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67"/>
              </a:lnTo>
              <a:lnTo>
                <a:pt x="4197141" y="203867"/>
              </a:lnTo>
              <a:lnTo>
                <a:pt x="4197141" y="40773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8845-56B1-4537-9589-5EF9689A20B5}">
      <dsp:nvSpPr>
        <dsp:cNvPr id="0" name=""/>
        <dsp:cNvSpPr/>
      </dsp:nvSpPr>
      <dsp:spPr>
        <a:xfrm>
          <a:off x="9775521" y="3245765"/>
          <a:ext cx="1619050" cy="49136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Hälsorisker</a:t>
          </a:r>
          <a:endParaRPr lang="sv-SE" sz="1000" kern="1200" dirty="0"/>
        </a:p>
      </dsp:txBody>
      <dsp:txXfrm>
        <a:off x="9789913" y="3260157"/>
        <a:ext cx="1590266" cy="462578"/>
      </dsp:txXfrm>
    </dsp:sp>
    <dsp:sp modelId="{75C6D7BA-0FA7-436A-BF00-01E910131234}">
      <dsp:nvSpPr>
        <dsp:cNvPr id="0" name=""/>
        <dsp:cNvSpPr/>
      </dsp:nvSpPr>
      <dsp:spPr>
        <a:xfrm>
          <a:off x="9676009" y="3737127"/>
          <a:ext cx="909037" cy="427175"/>
        </a:xfrm>
        <a:custGeom>
          <a:avLst/>
          <a:gdLst/>
          <a:ahLst/>
          <a:cxnLst/>
          <a:rect l="0" t="0" r="0" b="0"/>
          <a:pathLst>
            <a:path>
              <a:moveTo>
                <a:pt x="909037" y="0"/>
              </a:moveTo>
              <a:lnTo>
                <a:pt x="909037" y="213587"/>
              </a:lnTo>
              <a:lnTo>
                <a:pt x="0" y="213587"/>
              </a:lnTo>
              <a:lnTo>
                <a:pt x="0" y="42717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9F2B5-2431-4004-8E52-A474E10BE0F5}">
      <dsp:nvSpPr>
        <dsp:cNvPr id="0" name=""/>
        <dsp:cNvSpPr/>
      </dsp:nvSpPr>
      <dsp:spPr>
        <a:xfrm>
          <a:off x="9183506" y="4164303"/>
          <a:ext cx="985005" cy="47072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riskkonsumenter alkohol</a:t>
          </a:r>
          <a:endParaRPr lang="sv-SE" sz="800" kern="1200" dirty="0"/>
        </a:p>
      </dsp:txBody>
      <dsp:txXfrm>
        <a:off x="9197293" y="4178090"/>
        <a:ext cx="957431" cy="443150"/>
      </dsp:txXfrm>
    </dsp:sp>
    <dsp:sp modelId="{40E50046-8B8C-460A-BD6B-D896307ECE11}">
      <dsp:nvSpPr>
        <dsp:cNvPr id="0" name=""/>
        <dsp:cNvSpPr/>
      </dsp:nvSpPr>
      <dsp:spPr>
        <a:xfrm>
          <a:off x="10585046" y="3737127"/>
          <a:ext cx="440686" cy="39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49"/>
              </a:lnTo>
              <a:lnTo>
                <a:pt x="440686" y="198749"/>
              </a:lnTo>
              <a:lnTo>
                <a:pt x="440686" y="397498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F0A67-DA21-4BF8-A8D0-303B7731A838}">
      <dsp:nvSpPr>
        <dsp:cNvPr id="0" name=""/>
        <dsp:cNvSpPr/>
      </dsp:nvSpPr>
      <dsp:spPr>
        <a:xfrm>
          <a:off x="10490220" y="4134626"/>
          <a:ext cx="1071025" cy="45145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som röker dagligen</a:t>
          </a:r>
          <a:endParaRPr lang="sv-SE" sz="800" kern="1200" dirty="0"/>
        </a:p>
      </dsp:txBody>
      <dsp:txXfrm>
        <a:off x="10503443" y="4147849"/>
        <a:ext cx="1044579" cy="4250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B981-599F-4B74-8DC4-DFB35BE52373}">
      <dsp:nvSpPr>
        <dsp:cNvPr id="0" name=""/>
        <dsp:cNvSpPr/>
      </dsp:nvSpPr>
      <dsp:spPr>
        <a:xfrm>
          <a:off x="5502251" y="2223985"/>
          <a:ext cx="2085131" cy="549679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F4. Humankapital</a:t>
          </a:r>
          <a:endParaRPr lang="sv-SE" sz="1600" kern="1200" dirty="0"/>
        </a:p>
      </dsp:txBody>
      <dsp:txXfrm>
        <a:off x="5518351" y="2240085"/>
        <a:ext cx="2052931" cy="517479"/>
      </dsp:txXfrm>
    </dsp:sp>
    <dsp:sp modelId="{B318787C-E59C-410D-8979-59B0D076E9AD}">
      <dsp:nvSpPr>
        <dsp:cNvPr id="0" name=""/>
        <dsp:cNvSpPr/>
      </dsp:nvSpPr>
      <dsp:spPr>
        <a:xfrm>
          <a:off x="2484529" y="2773665"/>
          <a:ext cx="4060287" cy="395818"/>
        </a:xfrm>
        <a:custGeom>
          <a:avLst/>
          <a:gdLst/>
          <a:ahLst/>
          <a:cxnLst/>
          <a:rect l="0" t="0" r="0" b="0"/>
          <a:pathLst>
            <a:path>
              <a:moveTo>
                <a:pt x="4060287" y="0"/>
              </a:moveTo>
              <a:lnTo>
                <a:pt x="4060287" y="197909"/>
              </a:lnTo>
              <a:lnTo>
                <a:pt x="0" y="197909"/>
              </a:lnTo>
              <a:lnTo>
                <a:pt x="0" y="395818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1814226" y="3169483"/>
          <a:ext cx="1340605" cy="525970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Ökande förtroende till och mellan människor</a:t>
          </a:r>
          <a:endParaRPr lang="sv-SE" sz="1000" kern="1200" dirty="0"/>
        </a:p>
      </dsp:txBody>
      <dsp:txXfrm>
        <a:off x="1829631" y="3184888"/>
        <a:ext cx="1309795" cy="495160"/>
      </dsp:txXfrm>
    </dsp:sp>
    <dsp:sp modelId="{8C1F796A-12B6-412C-A940-E1BCBDCFA846}">
      <dsp:nvSpPr>
        <dsp:cNvPr id="0" name=""/>
        <dsp:cNvSpPr/>
      </dsp:nvSpPr>
      <dsp:spPr>
        <a:xfrm>
          <a:off x="1952734" y="3695454"/>
          <a:ext cx="531794" cy="448638"/>
        </a:xfrm>
        <a:custGeom>
          <a:avLst/>
          <a:gdLst/>
          <a:ahLst/>
          <a:cxnLst/>
          <a:rect l="0" t="0" r="0" b="0"/>
          <a:pathLst>
            <a:path>
              <a:moveTo>
                <a:pt x="531794" y="0"/>
              </a:moveTo>
              <a:lnTo>
                <a:pt x="531794" y="224319"/>
              </a:lnTo>
              <a:lnTo>
                <a:pt x="0" y="224319"/>
              </a:lnTo>
              <a:lnTo>
                <a:pt x="0" y="448638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1514528" y="4144092"/>
          <a:ext cx="876412" cy="538651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Altruism: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Andel som skänker &gt;2000kr/år</a:t>
          </a:r>
          <a:endParaRPr lang="sv-SE" sz="800" kern="1200" dirty="0"/>
        </a:p>
      </dsp:txBody>
      <dsp:txXfrm>
        <a:off x="1530305" y="4159869"/>
        <a:ext cx="844858" cy="507097"/>
      </dsp:txXfrm>
    </dsp:sp>
    <dsp:sp modelId="{628040F3-C602-4F7B-BC06-AF6B0ACEA5E4}">
      <dsp:nvSpPr>
        <dsp:cNvPr id="0" name=""/>
        <dsp:cNvSpPr/>
      </dsp:nvSpPr>
      <dsp:spPr>
        <a:xfrm>
          <a:off x="2484529" y="3695454"/>
          <a:ext cx="473927" cy="471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96"/>
              </a:lnTo>
              <a:lnTo>
                <a:pt x="473927" y="235796"/>
              </a:lnTo>
              <a:lnTo>
                <a:pt x="473927" y="471592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BE4C-FC0B-48D3-A507-E682F70C2757}">
      <dsp:nvSpPr>
        <dsp:cNvPr id="0" name=""/>
        <dsp:cNvSpPr/>
      </dsp:nvSpPr>
      <dsp:spPr>
        <a:xfrm>
          <a:off x="2506932" y="4167046"/>
          <a:ext cx="903050" cy="492737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Mötesplatser: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Investering i bibliotek kr/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2521364" y="4181478"/>
        <a:ext cx="874186" cy="463873"/>
      </dsp:txXfrm>
    </dsp:sp>
    <dsp:sp modelId="{53E15345-7C1A-43E7-BCEA-3FE16A053EDC}">
      <dsp:nvSpPr>
        <dsp:cNvPr id="0" name=""/>
        <dsp:cNvSpPr/>
      </dsp:nvSpPr>
      <dsp:spPr>
        <a:xfrm>
          <a:off x="2484529" y="3695454"/>
          <a:ext cx="1604567" cy="43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"/>
              </a:lnTo>
              <a:lnTo>
                <a:pt x="1604567" y="215314"/>
              </a:lnTo>
              <a:lnTo>
                <a:pt x="1604567" y="430629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E06DA-9451-4E6E-AEF1-49AB52EF7932}">
      <dsp:nvSpPr>
        <dsp:cNvPr id="0" name=""/>
        <dsp:cNvSpPr/>
      </dsp:nvSpPr>
      <dsp:spPr>
        <a:xfrm>
          <a:off x="3470110" y="4126083"/>
          <a:ext cx="1237973" cy="503163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Föreningsengagemang: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Antal  idrottsföreningar m LOK-stöd/10 000 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3484847" y="4140820"/>
        <a:ext cx="1208499" cy="473689"/>
      </dsp:txXfrm>
    </dsp:sp>
    <dsp:sp modelId="{725F4606-FF81-4E3C-A357-639D024814C7}">
      <dsp:nvSpPr>
        <dsp:cNvPr id="0" name=""/>
        <dsp:cNvSpPr/>
      </dsp:nvSpPr>
      <dsp:spPr>
        <a:xfrm>
          <a:off x="5905583" y="2773665"/>
          <a:ext cx="639233" cy="401122"/>
        </a:xfrm>
        <a:custGeom>
          <a:avLst/>
          <a:gdLst/>
          <a:ahLst/>
          <a:cxnLst/>
          <a:rect l="0" t="0" r="0" b="0"/>
          <a:pathLst>
            <a:path>
              <a:moveTo>
                <a:pt x="639233" y="0"/>
              </a:moveTo>
              <a:lnTo>
                <a:pt x="639233" y="200561"/>
              </a:lnTo>
              <a:lnTo>
                <a:pt x="0" y="200561"/>
              </a:lnTo>
              <a:lnTo>
                <a:pt x="0" y="401122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5FB81-BD6E-4C11-9B88-26A4ADD4A5E1}">
      <dsp:nvSpPr>
        <dsp:cNvPr id="0" name=""/>
        <dsp:cNvSpPr/>
      </dsp:nvSpPr>
      <dsp:spPr>
        <a:xfrm>
          <a:off x="5194761" y="3174787"/>
          <a:ext cx="1421644" cy="509158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Minskande förtroende till och mellan människor</a:t>
          </a:r>
          <a:endParaRPr lang="sv-SE" sz="1000" kern="1200" dirty="0"/>
        </a:p>
      </dsp:txBody>
      <dsp:txXfrm>
        <a:off x="5209674" y="3189700"/>
        <a:ext cx="1391818" cy="479332"/>
      </dsp:txXfrm>
    </dsp:sp>
    <dsp:sp modelId="{634815CB-A33C-4951-BDBE-459FFFBB05D0}">
      <dsp:nvSpPr>
        <dsp:cNvPr id="0" name=""/>
        <dsp:cNvSpPr/>
      </dsp:nvSpPr>
      <dsp:spPr>
        <a:xfrm>
          <a:off x="5291938" y="3683945"/>
          <a:ext cx="613645" cy="446520"/>
        </a:xfrm>
        <a:custGeom>
          <a:avLst/>
          <a:gdLst/>
          <a:ahLst/>
          <a:cxnLst/>
          <a:rect l="0" t="0" r="0" b="0"/>
          <a:pathLst>
            <a:path>
              <a:moveTo>
                <a:pt x="613645" y="0"/>
              </a:moveTo>
              <a:lnTo>
                <a:pt x="613645" y="223260"/>
              </a:lnTo>
              <a:lnTo>
                <a:pt x="0" y="223260"/>
              </a:lnTo>
              <a:lnTo>
                <a:pt x="0" y="446520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F3A42-FE51-4EDE-B6DD-252AB2F80ED1}">
      <dsp:nvSpPr>
        <dsp:cNvPr id="0" name=""/>
        <dsp:cNvSpPr/>
      </dsp:nvSpPr>
      <dsp:spPr>
        <a:xfrm>
          <a:off x="4819841" y="4130465"/>
          <a:ext cx="944194" cy="454471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Anmälda hot-, kränknings- och frihetsbrott /100 000 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4833152" y="4143776"/>
        <a:ext cx="917572" cy="427849"/>
      </dsp:txXfrm>
    </dsp:sp>
    <dsp:sp modelId="{D5F1FF03-DCED-4973-B639-8DDDDA5402B9}">
      <dsp:nvSpPr>
        <dsp:cNvPr id="0" name=""/>
        <dsp:cNvSpPr/>
      </dsp:nvSpPr>
      <dsp:spPr>
        <a:xfrm>
          <a:off x="5905583" y="3683945"/>
          <a:ext cx="273770" cy="45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35"/>
              </a:lnTo>
              <a:lnTo>
                <a:pt x="273770" y="227735"/>
              </a:lnTo>
              <a:lnTo>
                <a:pt x="273770" y="455470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3667F-1F38-4088-829A-2F128DD27A89}">
      <dsp:nvSpPr>
        <dsp:cNvPr id="0" name=""/>
        <dsp:cNvSpPr/>
      </dsp:nvSpPr>
      <dsp:spPr>
        <a:xfrm>
          <a:off x="5817237" y="4139416"/>
          <a:ext cx="724232" cy="436570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Anmälda sexbrott /100 000 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5830024" y="4152203"/>
        <a:ext cx="698658" cy="410996"/>
      </dsp:txXfrm>
    </dsp:sp>
    <dsp:sp modelId="{9E50752C-E02F-4799-BDEA-53B2217CAE6E}">
      <dsp:nvSpPr>
        <dsp:cNvPr id="0" name=""/>
        <dsp:cNvSpPr/>
      </dsp:nvSpPr>
      <dsp:spPr>
        <a:xfrm>
          <a:off x="5905583" y="3683945"/>
          <a:ext cx="997289" cy="43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98"/>
              </a:lnTo>
              <a:lnTo>
                <a:pt x="997289" y="216898"/>
              </a:lnTo>
              <a:lnTo>
                <a:pt x="997289" y="433796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2B279-9CC6-488C-9171-A6D3A0ED0D8B}">
      <dsp:nvSpPr>
        <dsp:cNvPr id="0" name=""/>
        <dsp:cNvSpPr/>
      </dsp:nvSpPr>
      <dsp:spPr>
        <a:xfrm>
          <a:off x="6626059" y="4117741"/>
          <a:ext cx="553627" cy="4682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Mobbning</a:t>
          </a:r>
          <a:endParaRPr lang="sv-SE" sz="800" kern="1200" dirty="0"/>
        </a:p>
      </dsp:txBody>
      <dsp:txXfrm>
        <a:off x="6639773" y="4131455"/>
        <a:ext cx="526199" cy="440801"/>
      </dsp:txXfrm>
    </dsp:sp>
    <dsp:sp modelId="{AE08E62E-83EB-4864-8F76-AF50CBB1463F}">
      <dsp:nvSpPr>
        <dsp:cNvPr id="0" name=""/>
        <dsp:cNvSpPr/>
      </dsp:nvSpPr>
      <dsp:spPr>
        <a:xfrm>
          <a:off x="5905583" y="3683945"/>
          <a:ext cx="1722577" cy="40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49"/>
              </a:lnTo>
              <a:lnTo>
                <a:pt x="1722577" y="203649"/>
              </a:lnTo>
              <a:lnTo>
                <a:pt x="1722577" y="407298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BCEA9-B7F6-480B-B135-0353BC32EFE9}">
      <dsp:nvSpPr>
        <dsp:cNvPr id="0" name=""/>
        <dsp:cNvSpPr/>
      </dsp:nvSpPr>
      <dsp:spPr>
        <a:xfrm>
          <a:off x="7260541" y="4091243"/>
          <a:ext cx="735239" cy="521225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Andel politiker utsatta för hot, skadegörelse och våld</a:t>
          </a:r>
          <a:endParaRPr lang="sv-SE" sz="700" kern="1200" dirty="0"/>
        </a:p>
      </dsp:txBody>
      <dsp:txXfrm>
        <a:off x="7275807" y="4106509"/>
        <a:ext cx="704707" cy="490693"/>
      </dsp:txXfrm>
    </dsp:sp>
    <dsp:sp modelId="{74AF5549-B969-4D85-908C-803BA398CA10}">
      <dsp:nvSpPr>
        <dsp:cNvPr id="0" name=""/>
        <dsp:cNvSpPr/>
      </dsp:nvSpPr>
      <dsp:spPr>
        <a:xfrm>
          <a:off x="6544817" y="2773665"/>
          <a:ext cx="2629324" cy="39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13"/>
              </a:lnTo>
              <a:lnTo>
                <a:pt x="2629324" y="196313"/>
              </a:lnTo>
              <a:lnTo>
                <a:pt x="2629324" y="392627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4D3DD-3C13-441E-B167-1E50DF994E35}">
      <dsp:nvSpPr>
        <dsp:cNvPr id="0" name=""/>
        <dsp:cNvSpPr/>
      </dsp:nvSpPr>
      <dsp:spPr>
        <a:xfrm>
          <a:off x="8456172" y="3166292"/>
          <a:ext cx="1435937" cy="496703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Ökande förtroende till och mellan organisationer</a:t>
          </a:r>
          <a:endParaRPr lang="sv-SE" sz="1000" kern="1200" dirty="0"/>
        </a:p>
      </dsp:txBody>
      <dsp:txXfrm>
        <a:off x="8470720" y="3180840"/>
        <a:ext cx="1406841" cy="467607"/>
      </dsp:txXfrm>
    </dsp:sp>
    <dsp:sp modelId="{1AA8D734-2A4F-4C39-89B3-57B8BBD0245F}">
      <dsp:nvSpPr>
        <dsp:cNvPr id="0" name=""/>
        <dsp:cNvSpPr/>
      </dsp:nvSpPr>
      <dsp:spPr>
        <a:xfrm>
          <a:off x="8692931" y="3662995"/>
          <a:ext cx="481210" cy="399185"/>
        </a:xfrm>
        <a:custGeom>
          <a:avLst/>
          <a:gdLst/>
          <a:ahLst/>
          <a:cxnLst/>
          <a:rect l="0" t="0" r="0" b="0"/>
          <a:pathLst>
            <a:path>
              <a:moveTo>
                <a:pt x="481210" y="0"/>
              </a:moveTo>
              <a:lnTo>
                <a:pt x="481210" y="199592"/>
              </a:lnTo>
              <a:lnTo>
                <a:pt x="0" y="199592"/>
              </a:lnTo>
              <a:lnTo>
                <a:pt x="0" y="39918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92FB-59AB-4E33-8900-A4D095F1B755}">
      <dsp:nvSpPr>
        <dsp:cNvPr id="0" name=""/>
        <dsp:cNvSpPr/>
      </dsp:nvSpPr>
      <dsp:spPr>
        <a:xfrm>
          <a:off x="8107765" y="4062181"/>
          <a:ext cx="1170331" cy="515373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Antal grupper med sämre inflytande som involveras i medborgardialoger</a:t>
          </a:r>
          <a:endParaRPr lang="sv-SE" sz="800" kern="1200" dirty="0"/>
        </a:p>
      </dsp:txBody>
      <dsp:txXfrm>
        <a:off x="8122860" y="4077276"/>
        <a:ext cx="1140141" cy="485183"/>
      </dsp:txXfrm>
    </dsp:sp>
    <dsp:sp modelId="{F0058BE9-57F9-4601-826C-B28D6B43BCE8}">
      <dsp:nvSpPr>
        <dsp:cNvPr id="0" name=""/>
        <dsp:cNvSpPr/>
      </dsp:nvSpPr>
      <dsp:spPr>
        <a:xfrm>
          <a:off x="9174141" y="3662995"/>
          <a:ext cx="571071" cy="401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00"/>
              </a:lnTo>
              <a:lnTo>
                <a:pt x="571071" y="200600"/>
              </a:lnTo>
              <a:lnTo>
                <a:pt x="571071" y="401200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007F8-5CB0-44F6-9975-1A581E7B5467}">
      <dsp:nvSpPr>
        <dsp:cNvPr id="0" name=""/>
        <dsp:cNvSpPr/>
      </dsp:nvSpPr>
      <dsp:spPr>
        <a:xfrm>
          <a:off x="9349599" y="4064196"/>
          <a:ext cx="791227" cy="508761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Andel SME som jobbar  med social hållbarhet</a:t>
          </a:r>
          <a:endParaRPr lang="sv-SE" sz="700" kern="1200" dirty="0"/>
        </a:p>
      </dsp:txBody>
      <dsp:txXfrm>
        <a:off x="9364500" y="4079097"/>
        <a:ext cx="761425" cy="478959"/>
      </dsp:txXfrm>
    </dsp:sp>
    <dsp:sp modelId="{08DBD7B7-A721-42DE-82E9-1425C761A6EB}">
      <dsp:nvSpPr>
        <dsp:cNvPr id="0" name=""/>
        <dsp:cNvSpPr/>
      </dsp:nvSpPr>
      <dsp:spPr>
        <a:xfrm>
          <a:off x="9174141" y="3662995"/>
          <a:ext cx="1350855" cy="41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74"/>
              </a:lnTo>
              <a:lnTo>
                <a:pt x="1350855" y="207374"/>
              </a:lnTo>
              <a:lnTo>
                <a:pt x="1350855" y="414748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0549B-112C-4BA7-AA18-FD64BB228D13}">
      <dsp:nvSpPr>
        <dsp:cNvPr id="0" name=""/>
        <dsp:cNvSpPr/>
      </dsp:nvSpPr>
      <dsp:spPr>
        <a:xfrm>
          <a:off x="10215181" y="4077744"/>
          <a:ext cx="619630" cy="4591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00" kern="1200" dirty="0" smtClean="0"/>
            <a:t>Förekomst av granskande system</a:t>
          </a:r>
          <a:endParaRPr lang="sv-SE" sz="700" kern="1200" dirty="0"/>
        </a:p>
      </dsp:txBody>
      <dsp:txXfrm>
        <a:off x="10228630" y="4091193"/>
        <a:ext cx="592732" cy="432298"/>
      </dsp:txXfrm>
    </dsp:sp>
    <dsp:sp modelId="{61E03F42-68A0-4E58-845C-0E94F045F7CE}">
      <dsp:nvSpPr>
        <dsp:cNvPr id="0" name=""/>
        <dsp:cNvSpPr/>
      </dsp:nvSpPr>
      <dsp:spPr>
        <a:xfrm>
          <a:off x="6544817" y="2773665"/>
          <a:ext cx="4633068" cy="404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67"/>
              </a:lnTo>
              <a:lnTo>
                <a:pt x="4633068" y="202467"/>
              </a:lnTo>
              <a:lnTo>
                <a:pt x="4633068" y="404935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8845-56B1-4537-9589-5EF9689A20B5}">
      <dsp:nvSpPr>
        <dsp:cNvPr id="0" name=""/>
        <dsp:cNvSpPr/>
      </dsp:nvSpPr>
      <dsp:spPr>
        <a:xfrm>
          <a:off x="10594936" y="3178600"/>
          <a:ext cx="1165898" cy="444314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Minskande förtroende till och mellan organisationer</a:t>
          </a:r>
          <a:endParaRPr lang="sv-SE" sz="1000" kern="1200" dirty="0"/>
        </a:p>
      </dsp:txBody>
      <dsp:txXfrm>
        <a:off x="10607950" y="3191614"/>
        <a:ext cx="1139870" cy="418286"/>
      </dsp:txXfrm>
    </dsp:sp>
    <dsp:sp modelId="{75C6D7BA-0FA7-436A-BF00-01E910131234}">
      <dsp:nvSpPr>
        <dsp:cNvPr id="0" name=""/>
        <dsp:cNvSpPr/>
      </dsp:nvSpPr>
      <dsp:spPr>
        <a:xfrm>
          <a:off x="11177885" y="3622915"/>
          <a:ext cx="151518" cy="43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49"/>
              </a:lnTo>
              <a:lnTo>
                <a:pt x="151518" y="215849"/>
              </a:lnTo>
              <a:lnTo>
                <a:pt x="151518" y="431698"/>
              </a:lnTo>
            </a:path>
          </a:pathLst>
        </a:cu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9F2B5-2431-4004-8E52-A474E10BE0F5}">
      <dsp:nvSpPr>
        <dsp:cNvPr id="0" name=""/>
        <dsp:cNvSpPr/>
      </dsp:nvSpPr>
      <dsp:spPr>
        <a:xfrm>
          <a:off x="10929150" y="4054613"/>
          <a:ext cx="800506" cy="479072"/>
        </a:xfrm>
        <a:prstGeom prst="roundRect">
          <a:avLst>
            <a:gd name="adj" fmla="val 1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 smtClean="0"/>
            <a:t>Anmälda ekonomiska brott /100 000 </a:t>
          </a:r>
          <a:r>
            <a:rPr lang="sv-SE" sz="800" kern="1200" dirty="0" err="1" smtClean="0"/>
            <a:t>inv</a:t>
          </a:r>
          <a:endParaRPr lang="sv-SE" sz="800" kern="1200" dirty="0"/>
        </a:p>
      </dsp:txBody>
      <dsp:txXfrm>
        <a:off x="10943182" y="4068645"/>
        <a:ext cx="772442" cy="45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2802542"/>
          <a:ext cx="10515600" cy="748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2802542"/>
        <a:ext cx="3154680" cy="748620"/>
      </dsp:txXfrm>
    </dsp:sp>
    <dsp:sp modelId="{CEB727E6-FD42-44E3-AF5E-CC8FEF281A27}">
      <dsp:nvSpPr>
        <dsp:cNvPr id="0" name=""/>
        <dsp:cNvSpPr/>
      </dsp:nvSpPr>
      <dsp:spPr>
        <a:xfrm>
          <a:off x="0" y="1929152"/>
          <a:ext cx="10515600" cy="748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929152"/>
        <a:ext cx="3154680" cy="748620"/>
      </dsp:txXfrm>
    </dsp:sp>
    <dsp:sp modelId="{1EB39B92-ED2B-4C33-86D8-9DFFB1DC21E0}">
      <dsp:nvSpPr>
        <dsp:cNvPr id="0" name=""/>
        <dsp:cNvSpPr/>
      </dsp:nvSpPr>
      <dsp:spPr>
        <a:xfrm>
          <a:off x="0" y="1055761"/>
          <a:ext cx="10515600" cy="748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1055761"/>
        <a:ext cx="3154680" cy="748620"/>
      </dsp:txXfrm>
    </dsp:sp>
    <dsp:sp modelId="{3E9FB981-599F-4B74-8DC4-DFB35BE52373}">
      <dsp:nvSpPr>
        <dsp:cNvPr id="0" name=""/>
        <dsp:cNvSpPr/>
      </dsp:nvSpPr>
      <dsp:spPr>
        <a:xfrm>
          <a:off x="6566223" y="1118146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T2. Trygghet och säkerhet</a:t>
          </a:r>
          <a:endParaRPr lang="sv-SE" sz="1200" kern="1200" dirty="0"/>
        </a:p>
      </dsp:txBody>
      <dsp:txXfrm>
        <a:off x="6584495" y="1136418"/>
        <a:ext cx="899231" cy="587306"/>
      </dsp:txXfrm>
    </dsp:sp>
    <dsp:sp modelId="{A32BE0DF-958E-4ABF-B959-6F46A0A25924}">
      <dsp:nvSpPr>
        <dsp:cNvPr id="0" name=""/>
        <dsp:cNvSpPr/>
      </dsp:nvSpPr>
      <dsp:spPr>
        <a:xfrm>
          <a:off x="4233505" y="1741997"/>
          <a:ext cx="2800605" cy="249540"/>
        </a:xfrm>
        <a:custGeom>
          <a:avLst/>
          <a:gdLst/>
          <a:ahLst/>
          <a:cxnLst/>
          <a:rect l="0" t="0" r="0" b="0"/>
          <a:pathLst>
            <a:path>
              <a:moveTo>
                <a:pt x="2800605" y="0"/>
              </a:moveTo>
              <a:lnTo>
                <a:pt x="2800605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765618" y="199153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Utsatthet för brott</a:t>
          </a:r>
          <a:endParaRPr lang="sv-SE" sz="1200" kern="1200" dirty="0"/>
        </a:p>
      </dsp:txBody>
      <dsp:txXfrm>
        <a:off x="3783890" y="2009809"/>
        <a:ext cx="899231" cy="587306"/>
      </dsp:txXfrm>
    </dsp:sp>
    <dsp:sp modelId="{728C24BE-C3B2-4DF9-A4A1-540DFD00D585}">
      <dsp:nvSpPr>
        <dsp:cNvPr id="0" name=""/>
        <dsp:cNvSpPr/>
      </dsp:nvSpPr>
      <dsp:spPr>
        <a:xfrm>
          <a:off x="3625251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608254" y="0"/>
              </a:moveTo>
              <a:lnTo>
                <a:pt x="608254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157364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Våldsbrott</a:t>
          </a:r>
          <a:endParaRPr lang="sv-SE" sz="1200" kern="1200" dirty="0"/>
        </a:p>
      </dsp:txBody>
      <dsp:txXfrm>
        <a:off x="3175636" y="2883199"/>
        <a:ext cx="899231" cy="587306"/>
      </dsp:txXfrm>
    </dsp:sp>
    <dsp:sp modelId="{7046636F-5EE0-4D2E-BC95-DB41F5E33C13}">
      <dsp:nvSpPr>
        <dsp:cNvPr id="0" name=""/>
        <dsp:cNvSpPr/>
      </dsp:nvSpPr>
      <dsp:spPr>
        <a:xfrm>
          <a:off x="4233505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608254" y="124770"/>
              </a:lnTo>
              <a:lnTo>
                <a:pt x="608254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EAD99-1B21-4831-84C7-194010344BA1}">
      <dsp:nvSpPr>
        <dsp:cNvPr id="0" name=""/>
        <dsp:cNvSpPr/>
      </dsp:nvSpPr>
      <dsp:spPr>
        <a:xfrm>
          <a:off x="4373872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err="1" smtClean="0"/>
            <a:t>Egendoms-brott</a:t>
          </a:r>
          <a:endParaRPr lang="sv-SE" sz="1200" kern="1200" dirty="0"/>
        </a:p>
      </dsp:txBody>
      <dsp:txXfrm>
        <a:off x="4392144" y="2883199"/>
        <a:ext cx="899231" cy="587306"/>
      </dsp:txXfrm>
    </dsp:sp>
    <dsp:sp modelId="{5761BC35-9292-434F-9705-D1FE2671FEAF}">
      <dsp:nvSpPr>
        <dsp:cNvPr id="0" name=""/>
        <dsp:cNvSpPr/>
      </dsp:nvSpPr>
      <dsp:spPr>
        <a:xfrm>
          <a:off x="6666522" y="1741997"/>
          <a:ext cx="367588" cy="249540"/>
        </a:xfrm>
        <a:custGeom>
          <a:avLst/>
          <a:gdLst/>
          <a:ahLst/>
          <a:cxnLst/>
          <a:rect l="0" t="0" r="0" b="0"/>
          <a:pathLst>
            <a:path>
              <a:moveTo>
                <a:pt x="367588" y="0"/>
              </a:moveTo>
              <a:lnTo>
                <a:pt x="367588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C606-1F01-4FAF-83E5-A5B3F1F2862D}">
      <dsp:nvSpPr>
        <dsp:cNvPr id="0" name=""/>
        <dsp:cNvSpPr/>
      </dsp:nvSpPr>
      <dsp:spPr>
        <a:xfrm>
          <a:off x="6198634" y="199153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Olycks- och skaderisk</a:t>
          </a:r>
          <a:endParaRPr lang="sv-SE" sz="1200" kern="1200" dirty="0"/>
        </a:p>
      </dsp:txBody>
      <dsp:txXfrm>
        <a:off x="6216906" y="2009809"/>
        <a:ext cx="899231" cy="587306"/>
      </dsp:txXfrm>
    </dsp:sp>
    <dsp:sp modelId="{4D3F840A-B455-4C9A-8410-6E16D84D1C86}">
      <dsp:nvSpPr>
        <dsp:cNvPr id="0" name=""/>
        <dsp:cNvSpPr/>
      </dsp:nvSpPr>
      <dsp:spPr>
        <a:xfrm>
          <a:off x="6058268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608254" y="0"/>
              </a:moveTo>
              <a:lnTo>
                <a:pt x="608254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031B-35BD-44B8-AFD0-8E008D0EAED8}">
      <dsp:nvSpPr>
        <dsp:cNvPr id="0" name=""/>
        <dsp:cNvSpPr/>
      </dsp:nvSpPr>
      <dsp:spPr>
        <a:xfrm>
          <a:off x="5590380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Trafikolyckor</a:t>
          </a:r>
          <a:endParaRPr lang="sv-SE" sz="1200" kern="1200" dirty="0"/>
        </a:p>
      </dsp:txBody>
      <dsp:txXfrm>
        <a:off x="5608652" y="2883199"/>
        <a:ext cx="899231" cy="587306"/>
      </dsp:txXfrm>
    </dsp:sp>
    <dsp:sp modelId="{60A7A7EC-6B00-4E25-8722-D4B11C3124BD}">
      <dsp:nvSpPr>
        <dsp:cNvPr id="0" name=""/>
        <dsp:cNvSpPr/>
      </dsp:nvSpPr>
      <dsp:spPr>
        <a:xfrm>
          <a:off x="6666522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608254" y="124770"/>
              </a:lnTo>
              <a:lnTo>
                <a:pt x="608254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365B-51AE-4903-A7E2-6D1A88017F0B}">
      <dsp:nvSpPr>
        <dsp:cNvPr id="0" name=""/>
        <dsp:cNvSpPr/>
      </dsp:nvSpPr>
      <dsp:spPr>
        <a:xfrm>
          <a:off x="6806888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Skador</a:t>
          </a:r>
          <a:endParaRPr lang="sv-SE" sz="1200" kern="1200" dirty="0"/>
        </a:p>
      </dsp:txBody>
      <dsp:txXfrm>
        <a:off x="6825160" y="2883199"/>
        <a:ext cx="899231" cy="587306"/>
      </dsp:txXfrm>
    </dsp:sp>
    <dsp:sp modelId="{36D9B5B3-F5E0-4E45-BCE1-3C810E01D1D7}">
      <dsp:nvSpPr>
        <dsp:cNvPr id="0" name=""/>
        <dsp:cNvSpPr/>
      </dsp:nvSpPr>
      <dsp:spPr>
        <a:xfrm>
          <a:off x="7034111" y="1741997"/>
          <a:ext cx="1457173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1457173" y="124770"/>
              </a:lnTo>
              <a:lnTo>
                <a:pt x="1457173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2227-E924-4E7E-BB41-CA7E7988A535}">
      <dsp:nvSpPr>
        <dsp:cNvPr id="0" name=""/>
        <dsp:cNvSpPr/>
      </dsp:nvSpPr>
      <dsp:spPr>
        <a:xfrm>
          <a:off x="7896472" y="1991537"/>
          <a:ext cx="1189623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Samhälls- och naturkatastrofer</a:t>
          </a:r>
          <a:endParaRPr lang="sv-SE" sz="1200" kern="1200" dirty="0"/>
        </a:p>
      </dsp:txBody>
      <dsp:txXfrm>
        <a:off x="7914744" y="2009809"/>
        <a:ext cx="1153079" cy="587306"/>
      </dsp:txXfrm>
    </dsp:sp>
    <dsp:sp modelId="{972449EB-49D1-42EA-9E7E-7AF628901400}">
      <dsp:nvSpPr>
        <dsp:cNvPr id="0" name=""/>
        <dsp:cNvSpPr/>
      </dsp:nvSpPr>
      <dsp:spPr>
        <a:xfrm>
          <a:off x="8445564" y="2615387"/>
          <a:ext cx="91440" cy="249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D65E9-6189-4784-BF99-A7347333476E}">
      <dsp:nvSpPr>
        <dsp:cNvPr id="0" name=""/>
        <dsp:cNvSpPr/>
      </dsp:nvSpPr>
      <dsp:spPr>
        <a:xfrm>
          <a:off x="8023396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MRSA</a:t>
          </a:r>
          <a:endParaRPr lang="sv-SE" sz="1200" kern="1200" dirty="0"/>
        </a:p>
      </dsp:txBody>
      <dsp:txXfrm>
        <a:off x="8041668" y="2883199"/>
        <a:ext cx="899231" cy="587306"/>
      </dsp:txXfrm>
    </dsp:sp>
    <dsp:sp modelId="{B318787C-E59C-410D-8979-59B0D076E9AD}">
      <dsp:nvSpPr>
        <dsp:cNvPr id="0" name=""/>
        <dsp:cNvSpPr/>
      </dsp:nvSpPr>
      <dsp:spPr>
        <a:xfrm>
          <a:off x="7034111" y="1741997"/>
          <a:ext cx="2800605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2800605" y="124770"/>
              </a:lnTo>
              <a:lnTo>
                <a:pt x="2800605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9366828" y="199153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Upplevd trygghet</a:t>
          </a:r>
          <a:endParaRPr lang="sv-SE" sz="1200" kern="1200" dirty="0"/>
        </a:p>
      </dsp:txBody>
      <dsp:txXfrm>
        <a:off x="9385100" y="2009809"/>
        <a:ext cx="899231" cy="587306"/>
      </dsp:txXfrm>
    </dsp:sp>
    <dsp:sp modelId="{8C1F796A-12B6-412C-A940-E1BCBDCFA846}">
      <dsp:nvSpPr>
        <dsp:cNvPr id="0" name=""/>
        <dsp:cNvSpPr/>
      </dsp:nvSpPr>
      <dsp:spPr>
        <a:xfrm>
          <a:off x="9788996" y="2615387"/>
          <a:ext cx="91440" cy="249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9366828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Känner trygghet</a:t>
          </a:r>
          <a:endParaRPr lang="sv-SE" sz="1200" kern="1200" dirty="0"/>
        </a:p>
      </dsp:txBody>
      <dsp:txXfrm>
        <a:off x="9385100" y="2883199"/>
        <a:ext cx="899231" cy="587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079143" y="3088950"/>
          <a:ext cx="8357312" cy="117823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079143" y="3088950"/>
        <a:ext cx="2507193" cy="1178231"/>
      </dsp:txXfrm>
    </dsp:sp>
    <dsp:sp modelId="{CEB727E6-FD42-44E3-AF5E-CC8FEF281A27}">
      <dsp:nvSpPr>
        <dsp:cNvPr id="0" name=""/>
        <dsp:cNvSpPr/>
      </dsp:nvSpPr>
      <dsp:spPr>
        <a:xfrm>
          <a:off x="1079143" y="1714346"/>
          <a:ext cx="8357312" cy="117823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079143" y="1714346"/>
        <a:ext cx="2507193" cy="1178231"/>
      </dsp:txXfrm>
    </dsp:sp>
    <dsp:sp modelId="{1EB39B92-ED2B-4C33-86D8-9DFFB1DC21E0}">
      <dsp:nvSpPr>
        <dsp:cNvPr id="0" name=""/>
        <dsp:cNvSpPr/>
      </dsp:nvSpPr>
      <dsp:spPr>
        <a:xfrm>
          <a:off x="1079143" y="339743"/>
          <a:ext cx="8357312" cy="117823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079143" y="339743"/>
        <a:ext cx="2507193" cy="1178231"/>
      </dsp:txXfrm>
    </dsp:sp>
    <dsp:sp modelId="{3E9FB981-599F-4B74-8DC4-DFB35BE52373}">
      <dsp:nvSpPr>
        <dsp:cNvPr id="0" name=""/>
        <dsp:cNvSpPr/>
      </dsp:nvSpPr>
      <dsp:spPr>
        <a:xfrm>
          <a:off x="4793771" y="437929"/>
          <a:ext cx="3427283" cy="9818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T1. Medborgarengagemang och demokratisk delaktighet</a:t>
          </a:r>
          <a:endParaRPr lang="sv-SE" sz="1600" kern="1200" dirty="0"/>
        </a:p>
      </dsp:txBody>
      <dsp:txXfrm>
        <a:off x="4822529" y="466687"/>
        <a:ext cx="3369767" cy="924343"/>
      </dsp:txXfrm>
    </dsp:sp>
    <dsp:sp modelId="{A32BE0DF-958E-4ABF-B959-6F46A0A25924}">
      <dsp:nvSpPr>
        <dsp:cNvPr id="0" name=""/>
        <dsp:cNvSpPr/>
      </dsp:nvSpPr>
      <dsp:spPr>
        <a:xfrm>
          <a:off x="4513197" y="1419788"/>
          <a:ext cx="1994215" cy="392743"/>
        </a:xfrm>
        <a:custGeom>
          <a:avLst/>
          <a:gdLst/>
          <a:ahLst/>
          <a:cxnLst/>
          <a:rect l="0" t="0" r="0" b="0"/>
          <a:pathLst>
            <a:path>
              <a:moveTo>
                <a:pt x="1994215" y="0"/>
              </a:moveTo>
              <a:lnTo>
                <a:pt x="1994215" y="196371"/>
              </a:lnTo>
              <a:lnTo>
                <a:pt x="0" y="196371"/>
              </a:lnTo>
              <a:lnTo>
                <a:pt x="0" y="39274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746964" y="1812532"/>
          <a:ext cx="1532466" cy="9818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Engagemang i civilsamhället</a:t>
          </a:r>
          <a:endParaRPr lang="sv-SE" sz="1600" kern="1200" dirty="0"/>
        </a:p>
      </dsp:txBody>
      <dsp:txXfrm>
        <a:off x="3775722" y="1841290"/>
        <a:ext cx="1474950" cy="924343"/>
      </dsp:txXfrm>
    </dsp:sp>
    <dsp:sp modelId="{728C24BE-C3B2-4DF9-A4A1-540DFD00D585}">
      <dsp:nvSpPr>
        <dsp:cNvPr id="0" name=""/>
        <dsp:cNvSpPr/>
      </dsp:nvSpPr>
      <dsp:spPr>
        <a:xfrm>
          <a:off x="4467477" y="2794392"/>
          <a:ext cx="91440" cy="392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74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587785" y="3187136"/>
          <a:ext cx="1850824" cy="9818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Antal aktiva idrottsföreningar</a:t>
          </a:r>
          <a:endParaRPr lang="sv-SE" sz="1600" kern="1200" dirty="0"/>
        </a:p>
      </dsp:txBody>
      <dsp:txXfrm>
        <a:off x="3616543" y="3215894"/>
        <a:ext cx="1793308" cy="924343"/>
      </dsp:txXfrm>
    </dsp:sp>
    <dsp:sp modelId="{5761BC35-9292-434F-9705-D1FE2671FEAF}">
      <dsp:nvSpPr>
        <dsp:cNvPr id="0" name=""/>
        <dsp:cNvSpPr/>
      </dsp:nvSpPr>
      <dsp:spPr>
        <a:xfrm>
          <a:off x="6507413" y="1419788"/>
          <a:ext cx="109428" cy="39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71"/>
              </a:lnTo>
              <a:lnTo>
                <a:pt x="109428" y="196371"/>
              </a:lnTo>
              <a:lnTo>
                <a:pt x="109428" y="39274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C606-1F01-4FAF-83E5-A5B3F1F2862D}">
      <dsp:nvSpPr>
        <dsp:cNvPr id="0" name=""/>
        <dsp:cNvSpPr/>
      </dsp:nvSpPr>
      <dsp:spPr>
        <a:xfrm>
          <a:off x="5880446" y="1812532"/>
          <a:ext cx="1472789" cy="9818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Demokratisk delaktighet</a:t>
          </a:r>
          <a:endParaRPr lang="sv-SE" sz="1600" kern="1200" dirty="0"/>
        </a:p>
      </dsp:txBody>
      <dsp:txXfrm>
        <a:off x="5909204" y="1841290"/>
        <a:ext cx="1415273" cy="924343"/>
      </dsp:txXfrm>
    </dsp:sp>
    <dsp:sp modelId="{4D3F840A-B455-4C9A-8410-6E16D84D1C86}">
      <dsp:nvSpPr>
        <dsp:cNvPr id="0" name=""/>
        <dsp:cNvSpPr/>
      </dsp:nvSpPr>
      <dsp:spPr>
        <a:xfrm>
          <a:off x="6571121" y="2794392"/>
          <a:ext cx="91440" cy="392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74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031B-35BD-44B8-AFD0-8E008D0EAED8}">
      <dsp:nvSpPr>
        <dsp:cNvPr id="0" name=""/>
        <dsp:cNvSpPr/>
      </dsp:nvSpPr>
      <dsp:spPr>
        <a:xfrm>
          <a:off x="5880446" y="3187136"/>
          <a:ext cx="1472789" cy="9818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Röstdeltagande</a:t>
          </a:r>
          <a:endParaRPr lang="sv-SE" sz="1600" kern="1200" dirty="0"/>
        </a:p>
      </dsp:txBody>
      <dsp:txXfrm>
        <a:off x="5909204" y="3215894"/>
        <a:ext cx="1415273" cy="924343"/>
      </dsp:txXfrm>
    </dsp:sp>
    <dsp:sp modelId="{B318787C-E59C-410D-8979-59B0D076E9AD}">
      <dsp:nvSpPr>
        <dsp:cNvPr id="0" name=""/>
        <dsp:cNvSpPr/>
      </dsp:nvSpPr>
      <dsp:spPr>
        <a:xfrm>
          <a:off x="6507413" y="1419788"/>
          <a:ext cx="2024054" cy="39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371"/>
              </a:lnTo>
              <a:lnTo>
                <a:pt x="2024054" y="196371"/>
              </a:lnTo>
              <a:lnTo>
                <a:pt x="2024054" y="39274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7795072" y="1812532"/>
          <a:ext cx="1472789" cy="98185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delaktighet</a:t>
          </a:r>
          <a:endParaRPr lang="sv-SE" sz="1600" kern="1200" dirty="0"/>
        </a:p>
      </dsp:txBody>
      <dsp:txXfrm>
        <a:off x="7823830" y="1841290"/>
        <a:ext cx="1415273" cy="924343"/>
      </dsp:txXfrm>
    </dsp:sp>
    <dsp:sp modelId="{8C1F796A-12B6-412C-A940-E1BCBDCFA846}">
      <dsp:nvSpPr>
        <dsp:cNvPr id="0" name=""/>
        <dsp:cNvSpPr/>
      </dsp:nvSpPr>
      <dsp:spPr>
        <a:xfrm>
          <a:off x="8485747" y="2794392"/>
          <a:ext cx="91440" cy="392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743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7795072" y="3187136"/>
          <a:ext cx="1472789" cy="98185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som upplever sig som delaktiga</a:t>
          </a:r>
          <a:endParaRPr lang="sv-SE" sz="1600" kern="1200" dirty="0"/>
        </a:p>
      </dsp:txBody>
      <dsp:txXfrm>
        <a:off x="7823830" y="3215894"/>
        <a:ext cx="1415273" cy="924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2802542"/>
          <a:ext cx="10515600" cy="748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2802542"/>
        <a:ext cx="3154680" cy="748620"/>
      </dsp:txXfrm>
    </dsp:sp>
    <dsp:sp modelId="{CEB727E6-FD42-44E3-AF5E-CC8FEF281A27}">
      <dsp:nvSpPr>
        <dsp:cNvPr id="0" name=""/>
        <dsp:cNvSpPr/>
      </dsp:nvSpPr>
      <dsp:spPr>
        <a:xfrm>
          <a:off x="0" y="1929152"/>
          <a:ext cx="10515600" cy="748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929152"/>
        <a:ext cx="3154680" cy="748620"/>
      </dsp:txXfrm>
    </dsp:sp>
    <dsp:sp modelId="{1EB39B92-ED2B-4C33-86D8-9DFFB1DC21E0}">
      <dsp:nvSpPr>
        <dsp:cNvPr id="0" name=""/>
        <dsp:cNvSpPr/>
      </dsp:nvSpPr>
      <dsp:spPr>
        <a:xfrm>
          <a:off x="0" y="1055761"/>
          <a:ext cx="10515600" cy="748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1055761"/>
        <a:ext cx="3154680" cy="748620"/>
      </dsp:txXfrm>
    </dsp:sp>
    <dsp:sp modelId="{3E9FB981-599F-4B74-8DC4-DFB35BE52373}">
      <dsp:nvSpPr>
        <dsp:cNvPr id="0" name=""/>
        <dsp:cNvSpPr/>
      </dsp:nvSpPr>
      <dsp:spPr>
        <a:xfrm>
          <a:off x="6566223" y="1118146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T2. Trygghet och säkerhet</a:t>
          </a:r>
          <a:endParaRPr lang="sv-SE" sz="1200" kern="1200" dirty="0"/>
        </a:p>
      </dsp:txBody>
      <dsp:txXfrm>
        <a:off x="6584495" y="1136418"/>
        <a:ext cx="899231" cy="587306"/>
      </dsp:txXfrm>
    </dsp:sp>
    <dsp:sp modelId="{A32BE0DF-958E-4ABF-B959-6F46A0A25924}">
      <dsp:nvSpPr>
        <dsp:cNvPr id="0" name=""/>
        <dsp:cNvSpPr/>
      </dsp:nvSpPr>
      <dsp:spPr>
        <a:xfrm>
          <a:off x="4233505" y="1741997"/>
          <a:ext cx="2800605" cy="249540"/>
        </a:xfrm>
        <a:custGeom>
          <a:avLst/>
          <a:gdLst/>
          <a:ahLst/>
          <a:cxnLst/>
          <a:rect l="0" t="0" r="0" b="0"/>
          <a:pathLst>
            <a:path>
              <a:moveTo>
                <a:pt x="2800605" y="0"/>
              </a:moveTo>
              <a:lnTo>
                <a:pt x="2800605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765618" y="199153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Utsatthet för brott</a:t>
          </a:r>
          <a:endParaRPr lang="sv-SE" sz="1200" kern="1200" dirty="0"/>
        </a:p>
      </dsp:txBody>
      <dsp:txXfrm>
        <a:off x="3783890" y="2009809"/>
        <a:ext cx="899231" cy="587306"/>
      </dsp:txXfrm>
    </dsp:sp>
    <dsp:sp modelId="{728C24BE-C3B2-4DF9-A4A1-540DFD00D585}">
      <dsp:nvSpPr>
        <dsp:cNvPr id="0" name=""/>
        <dsp:cNvSpPr/>
      </dsp:nvSpPr>
      <dsp:spPr>
        <a:xfrm>
          <a:off x="3625251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608254" y="0"/>
              </a:moveTo>
              <a:lnTo>
                <a:pt x="608254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157364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Våldsbrott</a:t>
          </a:r>
          <a:endParaRPr lang="sv-SE" sz="1200" kern="1200" dirty="0"/>
        </a:p>
      </dsp:txBody>
      <dsp:txXfrm>
        <a:off x="3175636" y="2883199"/>
        <a:ext cx="899231" cy="587306"/>
      </dsp:txXfrm>
    </dsp:sp>
    <dsp:sp modelId="{7046636F-5EE0-4D2E-BC95-DB41F5E33C13}">
      <dsp:nvSpPr>
        <dsp:cNvPr id="0" name=""/>
        <dsp:cNvSpPr/>
      </dsp:nvSpPr>
      <dsp:spPr>
        <a:xfrm>
          <a:off x="4233505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608254" y="124770"/>
              </a:lnTo>
              <a:lnTo>
                <a:pt x="608254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EAD99-1B21-4831-84C7-194010344BA1}">
      <dsp:nvSpPr>
        <dsp:cNvPr id="0" name=""/>
        <dsp:cNvSpPr/>
      </dsp:nvSpPr>
      <dsp:spPr>
        <a:xfrm>
          <a:off x="4373872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err="1" smtClean="0"/>
            <a:t>Egendoms-brott</a:t>
          </a:r>
          <a:endParaRPr lang="sv-SE" sz="1200" kern="1200" dirty="0"/>
        </a:p>
      </dsp:txBody>
      <dsp:txXfrm>
        <a:off x="4392144" y="2883199"/>
        <a:ext cx="899231" cy="587306"/>
      </dsp:txXfrm>
    </dsp:sp>
    <dsp:sp modelId="{5761BC35-9292-434F-9705-D1FE2671FEAF}">
      <dsp:nvSpPr>
        <dsp:cNvPr id="0" name=""/>
        <dsp:cNvSpPr/>
      </dsp:nvSpPr>
      <dsp:spPr>
        <a:xfrm>
          <a:off x="6666522" y="1741997"/>
          <a:ext cx="367588" cy="249540"/>
        </a:xfrm>
        <a:custGeom>
          <a:avLst/>
          <a:gdLst/>
          <a:ahLst/>
          <a:cxnLst/>
          <a:rect l="0" t="0" r="0" b="0"/>
          <a:pathLst>
            <a:path>
              <a:moveTo>
                <a:pt x="367588" y="0"/>
              </a:moveTo>
              <a:lnTo>
                <a:pt x="367588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C606-1F01-4FAF-83E5-A5B3F1F2862D}">
      <dsp:nvSpPr>
        <dsp:cNvPr id="0" name=""/>
        <dsp:cNvSpPr/>
      </dsp:nvSpPr>
      <dsp:spPr>
        <a:xfrm>
          <a:off x="6198634" y="199153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Olycks- och skaderisk</a:t>
          </a:r>
          <a:endParaRPr lang="sv-SE" sz="1200" kern="1200" dirty="0"/>
        </a:p>
      </dsp:txBody>
      <dsp:txXfrm>
        <a:off x="6216906" y="2009809"/>
        <a:ext cx="899231" cy="587306"/>
      </dsp:txXfrm>
    </dsp:sp>
    <dsp:sp modelId="{4D3F840A-B455-4C9A-8410-6E16D84D1C86}">
      <dsp:nvSpPr>
        <dsp:cNvPr id="0" name=""/>
        <dsp:cNvSpPr/>
      </dsp:nvSpPr>
      <dsp:spPr>
        <a:xfrm>
          <a:off x="6058268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608254" y="0"/>
              </a:moveTo>
              <a:lnTo>
                <a:pt x="608254" y="124770"/>
              </a:lnTo>
              <a:lnTo>
                <a:pt x="0" y="124770"/>
              </a:lnTo>
              <a:lnTo>
                <a:pt x="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031B-35BD-44B8-AFD0-8E008D0EAED8}">
      <dsp:nvSpPr>
        <dsp:cNvPr id="0" name=""/>
        <dsp:cNvSpPr/>
      </dsp:nvSpPr>
      <dsp:spPr>
        <a:xfrm>
          <a:off x="5590380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Trafikolyckor</a:t>
          </a:r>
          <a:endParaRPr lang="sv-SE" sz="1200" kern="1200" dirty="0"/>
        </a:p>
      </dsp:txBody>
      <dsp:txXfrm>
        <a:off x="5608652" y="2883199"/>
        <a:ext cx="899231" cy="587306"/>
      </dsp:txXfrm>
    </dsp:sp>
    <dsp:sp modelId="{60A7A7EC-6B00-4E25-8722-D4B11C3124BD}">
      <dsp:nvSpPr>
        <dsp:cNvPr id="0" name=""/>
        <dsp:cNvSpPr/>
      </dsp:nvSpPr>
      <dsp:spPr>
        <a:xfrm>
          <a:off x="6666522" y="2615387"/>
          <a:ext cx="608254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608254" y="124770"/>
              </a:lnTo>
              <a:lnTo>
                <a:pt x="608254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365B-51AE-4903-A7E2-6D1A88017F0B}">
      <dsp:nvSpPr>
        <dsp:cNvPr id="0" name=""/>
        <dsp:cNvSpPr/>
      </dsp:nvSpPr>
      <dsp:spPr>
        <a:xfrm>
          <a:off x="6806888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Skador</a:t>
          </a:r>
          <a:endParaRPr lang="sv-SE" sz="1200" kern="1200" dirty="0"/>
        </a:p>
      </dsp:txBody>
      <dsp:txXfrm>
        <a:off x="6825160" y="2883199"/>
        <a:ext cx="899231" cy="587306"/>
      </dsp:txXfrm>
    </dsp:sp>
    <dsp:sp modelId="{36D9B5B3-F5E0-4E45-BCE1-3C810E01D1D7}">
      <dsp:nvSpPr>
        <dsp:cNvPr id="0" name=""/>
        <dsp:cNvSpPr/>
      </dsp:nvSpPr>
      <dsp:spPr>
        <a:xfrm>
          <a:off x="7034111" y="1741997"/>
          <a:ext cx="1457173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1457173" y="124770"/>
              </a:lnTo>
              <a:lnTo>
                <a:pt x="1457173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2227-E924-4E7E-BB41-CA7E7988A535}">
      <dsp:nvSpPr>
        <dsp:cNvPr id="0" name=""/>
        <dsp:cNvSpPr/>
      </dsp:nvSpPr>
      <dsp:spPr>
        <a:xfrm>
          <a:off x="7896472" y="1991537"/>
          <a:ext cx="1189623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Samhälls- och naturkatastrofer</a:t>
          </a:r>
          <a:endParaRPr lang="sv-SE" sz="1200" kern="1200" dirty="0"/>
        </a:p>
      </dsp:txBody>
      <dsp:txXfrm>
        <a:off x="7914744" y="2009809"/>
        <a:ext cx="1153079" cy="587306"/>
      </dsp:txXfrm>
    </dsp:sp>
    <dsp:sp modelId="{972449EB-49D1-42EA-9E7E-7AF628901400}">
      <dsp:nvSpPr>
        <dsp:cNvPr id="0" name=""/>
        <dsp:cNvSpPr/>
      </dsp:nvSpPr>
      <dsp:spPr>
        <a:xfrm>
          <a:off x="8445564" y="2615387"/>
          <a:ext cx="91440" cy="249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D65E9-6189-4784-BF99-A7347333476E}">
      <dsp:nvSpPr>
        <dsp:cNvPr id="0" name=""/>
        <dsp:cNvSpPr/>
      </dsp:nvSpPr>
      <dsp:spPr>
        <a:xfrm>
          <a:off x="8023396" y="286492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MRSA-fall</a:t>
          </a:r>
          <a:endParaRPr lang="sv-SE" sz="1200" kern="1200" dirty="0"/>
        </a:p>
      </dsp:txBody>
      <dsp:txXfrm>
        <a:off x="8041668" y="2883199"/>
        <a:ext cx="899231" cy="587306"/>
      </dsp:txXfrm>
    </dsp:sp>
    <dsp:sp modelId="{B318787C-E59C-410D-8979-59B0D076E9AD}">
      <dsp:nvSpPr>
        <dsp:cNvPr id="0" name=""/>
        <dsp:cNvSpPr/>
      </dsp:nvSpPr>
      <dsp:spPr>
        <a:xfrm>
          <a:off x="7034111" y="1741997"/>
          <a:ext cx="2800605" cy="249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"/>
              </a:lnTo>
              <a:lnTo>
                <a:pt x="2800605" y="124770"/>
              </a:lnTo>
              <a:lnTo>
                <a:pt x="2800605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9366828" y="1991537"/>
          <a:ext cx="935775" cy="6238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Upplevd trygghet</a:t>
          </a:r>
          <a:endParaRPr lang="sv-SE" sz="1200" kern="1200" dirty="0"/>
        </a:p>
      </dsp:txBody>
      <dsp:txXfrm>
        <a:off x="9385100" y="2009809"/>
        <a:ext cx="899231" cy="587306"/>
      </dsp:txXfrm>
    </dsp:sp>
    <dsp:sp modelId="{8C1F796A-12B6-412C-A940-E1BCBDCFA846}">
      <dsp:nvSpPr>
        <dsp:cNvPr id="0" name=""/>
        <dsp:cNvSpPr/>
      </dsp:nvSpPr>
      <dsp:spPr>
        <a:xfrm>
          <a:off x="9788996" y="2615387"/>
          <a:ext cx="91440" cy="249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540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9366828" y="2864927"/>
          <a:ext cx="935775" cy="62385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som upplever sig som trygga</a:t>
          </a:r>
          <a:endParaRPr lang="sv-SE" sz="1200" kern="1200" dirty="0"/>
        </a:p>
      </dsp:txBody>
      <dsp:txXfrm>
        <a:off x="9385100" y="2883199"/>
        <a:ext cx="899231" cy="587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3042840"/>
          <a:ext cx="10515600" cy="110906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3042840"/>
        <a:ext cx="3154680" cy="1109067"/>
      </dsp:txXfrm>
    </dsp:sp>
    <dsp:sp modelId="{CEB727E6-FD42-44E3-AF5E-CC8FEF281A27}">
      <dsp:nvSpPr>
        <dsp:cNvPr id="0" name=""/>
        <dsp:cNvSpPr/>
      </dsp:nvSpPr>
      <dsp:spPr>
        <a:xfrm>
          <a:off x="0" y="1748928"/>
          <a:ext cx="10515600" cy="110906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748928"/>
        <a:ext cx="3154680" cy="1109067"/>
      </dsp:txXfrm>
    </dsp:sp>
    <dsp:sp modelId="{1EB39B92-ED2B-4C33-86D8-9DFFB1DC21E0}">
      <dsp:nvSpPr>
        <dsp:cNvPr id="0" name=""/>
        <dsp:cNvSpPr/>
      </dsp:nvSpPr>
      <dsp:spPr>
        <a:xfrm>
          <a:off x="0" y="472717"/>
          <a:ext cx="10515600" cy="110906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472717"/>
        <a:ext cx="3154680" cy="1109067"/>
      </dsp:txXfrm>
    </dsp:sp>
    <dsp:sp modelId="{3E9FB981-599F-4B74-8DC4-DFB35BE52373}">
      <dsp:nvSpPr>
        <dsp:cNvPr id="0" name=""/>
        <dsp:cNvSpPr/>
      </dsp:nvSpPr>
      <dsp:spPr>
        <a:xfrm>
          <a:off x="5191853" y="547439"/>
          <a:ext cx="3226096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T3. Miljökvalitet</a:t>
          </a:r>
          <a:endParaRPr lang="sv-SE" sz="1600" kern="1200" dirty="0"/>
        </a:p>
      </dsp:txBody>
      <dsp:txXfrm>
        <a:off x="5218923" y="574509"/>
        <a:ext cx="3171956" cy="870082"/>
      </dsp:txXfrm>
    </dsp:sp>
    <dsp:sp modelId="{A32BE0DF-958E-4ABF-B959-6F46A0A25924}">
      <dsp:nvSpPr>
        <dsp:cNvPr id="0" name=""/>
        <dsp:cNvSpPr/>
      </dsp:nvSpPr>
      <dsp:spPr>
        <a:xfrm>
          <a:off x="4026632" y="1471662"/>
          <a:ext cx="2778268" cy="369689"/>
        </a:xfrm>
        <a:custGeom>
          <a:avLst/>
          <a:gdLst/>
          <a:ahLst/>
          <a:cxnLst/>
          <a:rect l="0" t="0" r="0" b="0"/>
          <a:pathLst>
            <a:path>
              <a:moveTo>
                <a:pt x="2778268" y="0"/>
              </a:moveTo>
              <a:lnTo>
                <a:pt x="2778268" y="184844"/>
              </a:lnTo>
              <a:lnTo>
                <a:pt x="0" y="184844"/>
              </a:lnTo>
              <a:lnTo>
                <a:pt x="0" y="36968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305378" y="1841351"/>
          <a:ext cx="1442508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Luft</a:t>
          </a:r>
          <a:endParaRPr lang="sv-SE" sz="1600" kern="1200" dirty="0"/>
        </a:p>
      </dsp:txBody>
      <dsp:txXfrm>
        <a:off x="3332448" y="1868421"/>
        <a:ext cx="1388368" cy="870082"/>
      </dsp:txXfrm>
    </dsp:sp>
    <dsp:sp modelId="{728C24BE-C3B2-4DF9-A4A1-540DFD00D585}">
      <dsp:nvSpPr>
        <dsp:cNvPr id="0" name=""/>
        <dsp:cNvSpPr/>
      </dsp:nvSpPr>
      <dsp:spPr>
        <a:xfrm>
          <a:off x="3980912" y="2765573"/>
          <a:ext cx="91440" cy="369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68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155543" y="3135262"/>
          <a:ext cx="1742178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Partikelutsläpp</a:t>
          </a:r>
          <a:endParaRPr lang="sv-SE" sz="1600" kern="1200" dirty="0"/>
        </a:p>
      </dsp:txBody>
      <dsp:txXfrm>
        <a:off x="3182613" y="3162332"/>
        <a:ext cx="1688038" cy="870082"/>
      </dsp:txXfrm>
    </dsp:sp>
    <dsp:sp modelId="{5761BC35-9292-434F-9705-D1FE2671FEAF}">
      <dsp:nvSpPr>
        <dsp:cNvPr id="0" name=""/>
        <dsp:cNvSpPr/>
      </dsp:nvSpPr>
      <dsp:spPr>
        <a:xfrm>
          <a:off x="6006789" y="1471662"/>
          <a:ext cx="798112" cy="369689"/>
        </a:xfrm>
        <a:custGeom>
          <a:avLst/>
          <a:gdLst/>
          <a:ahLst/>
          <a:cxnLst/>
          <a:rect l="0" t="0" r="0" b="0"/>
          <a:pathLst>
            <a:path>
              <a:moveTo>
                <a:pt x="798112" y="0"/>
              </a:moveTo>
              <a:lnTo>
                <a:pt x="798112" y="184844"/>
              </a:lnTo>
              <a:lnTo>
                <a:pt x="0" y="184844"/>
              </a:lnTo>
              <a:lnTo>
                <a:pt x="0" y="36968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C606-1F01-4FAF-83E5-A5B3F1F2862D}">
      <dsp:nvSpPr>
        <dsp:cNvPr id="0" name=""/>
        <dsp:cNvSpPr/>
      </dsp:nvSpPr>
      <dsp:spPr>
        <a:xfrm>
          <a:off x="5313622" y="1841351"/>
          <a:ext cx="1386333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Kemikalier</a:t>
          </a:r>
          <a:endParaRPr lang="sv-SE" sz="1600" kern="1200" dirty="0"/>
        </a:p>
      </dsp:txBody>
      <dsp:txXfrm>
        <a:off x="5340692" y="1868421"/>
        <a:ext cx="1332193" cy="870082"/>
      </dsp:txXfrm>
    </dsp:sp>
    <dsp:sp modelId="{4D3F840A-B455-4C9A-8410-6E16D84D1C86}">
      <dsp:nvSpPr>
        <dsp:cNvPr id="0" name=""/>
        <dsp:cNvSpPr/>
      </dsp:nvSpPr>
      <dsp:spPr>
        <a:xfrm>
          <a:off x="5961069" y="2765573"/>
          <a:ext cx="91440" cy="369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68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031B-35BD-44B8-AFD0-8E008D0EAED8}">
      <dsp:nvSpPr>
        <dsp:cNvPr id="0" name=""/>
        <dsp:cNvSpPr/>
      </dsp:nvSpPr>
      <dsp:spPr>
        <a:xfrm>
          <a:off x="5313622" y="3135262"/>
          <a:ext cx="1386333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Omsatt mängd kemikalier</a:t>
          </a:r>
          <a:endParaRPr lang="sv-SE" sz="1600" kern="1200" dirty="0"/>
        </a:p>
      </dsp:txBody>
      <dsp:txXfrm>
        <a:off x="5340692" y="3162332"/>
        <a:ext cx="1332193" cy="870082"/>
      </dsp:txXfrm>
    </dsp:sp>
    <dsp:sp modelId="{B85E21FE-6BBE-418E-AA14-2F56F4ED0108}">
      <dsp:nvSpPr>
        <dsp:cNvPr id="0" name=""/>
        <dsp:cNvSpPr/>
      </dsp:nvSpPr>
      <dsp:spPr>
        <a:xfrm>
          <a:off x="6804901" y="1471662"/>
          <a:ext cx="1004121" cy="36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44"/>
              </a:lnTo>
              <a:lnTo>
                <a:pt x="1004121" y="184844"/>
              </a:lnTo>
              <a:lnTo>
                <a:pt x="1004121" y="36968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CDD1F-60BC-4572-819A-4C7B64479B16}">
      <dsp:nvSpPr>
        <dsp:cNvPr id="0" name=""/>
        <dsp:cNvSpPr/>
      </dsp:nvSpPr>
      <dsp:spPr>
        <a:xfrm>
          <a:off x="7115856" y="1841351"/>
          <a:ext cx="1386333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Buller</a:t>
          </a:r>
          <a:endParaRPr lang="sv-SE" sz="1600" kern="1200" dirty="0"/>
        </a:p>
      </dsp:txBody>
      <dsp:txXfrm>
        <a:off x="7142926" y="1868421"/>
        <a:ext cx="1332193" cy="870082"/>
      </dsp:txXfrm>
    </dsp:sp>
    <dsp:sp modelId="{445B41E4-E214-445D-8151-A893546228EE}">
      <dsp:nvSpPr>
        <dsp:cNvPr id="0" name=""/>
        <dsp:cNvSpPr/>
      </dsp:nvSpPr>
      <dsp:spPr>
        <a:xfrm>
          <a:off x="7763303" y="2765573"/>
          <a:ext cx="91440" cy="369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68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F1B15-3B70-4BC2-AF72-CA90C3479284}">
      <dsp:nvSpPr>
        <dsp:cNvPr id="0" name=""/>
        <dsp:cNvSpPr/>
      </dsp:nvSpPr>
      <dsp:spPr>
        <a:xfrm>
          <a:off x="7115856" y="3135262"/>
          <a:ext cx="1386333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störda av trafikbuller</a:t>
          </a:r>
          <a:endParaRPr lang="sv-SE" sz="1600" kern="1200" dirty="0"/>
        </a:p>
      </dsp:txBody>
      <dsp:txXfrm>
        <a:off x="7142926" y="3162332"/>
        <a:ext cx="1332193" cy="870082"/>
      </dsp:txXfrm>
    </dsp:sp>
    <dsp:sp modelId="{B318787C-E59C-410D-8979-59B0D076E9AD}">
      <dsp:nvSpPr>
        <dsp:cNvPr id="0" name=""/>
        <dsp:cNvSpPr/>
      </dsp:nvSpPr>
      <dsp:spPr>
        <a:xfrm>
          <a:off x="6804901" y="1471662"/>
          <a:ext cx="2806355" cy="36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44"/>
              </a:lnTo>
              <a:lnTo>
                <a:pt x="2806355" y="184844"/>
              </a:lnTo>
              <a:lnTo>
                <a:pt x="2806355" y="36968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8918090" y="1841351"/>
          <a:ext cx="1386333" cy="9242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miljökvalitet</a:t>
          </a:r>
          <a:endParaRPr lang="sv-SE" sz="1600" kern="1200" dirty="0"/>
        </a:p>
      </dsp:txBody>
      <dsp:txXfrm>
        <a:off x="8945160" y="1868421"/>
        <a:ext cx="1332193" cy="870082"/>
      </dsp:txXfrm>
    </dsp:sp>
    <dsp:sp modelId="{8C1F796A-12B6-412C-A940-E1BCBDCFA846}">
      <dsp:nvSpPr>
        <dsp:cNvPr id="0" name=""/>
        <dsp:cNvSpPr/>
      </dsp:nvSpPr>
      <dsp:spPr>
        <a:xfrm>
          <a:off x="9565537" y="2765573"/>
          <a:ext cx="91440" cy="369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68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8918090" y="3135262"/>
          <a:ext cx="1386333" cy="92422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som är nöjda med miljöns kvalitet</a:t>
          </a:r>
          <a:endParaRPr lang="sv-SE" sz="1600" kern="1200" dirty="0"/>
        </a:p>
      </dsp:txBody>
      <dsp:txXfrm>
        <a:off x="8945160" y="3162332"/>
        <a:ext cx="1332193" cy="870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094536" y="3074487"/>
          <a:ext cx="8326527" cy="11565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094536" y="3074487"/>
        <a:ext cx="2497958" cy="1156537"/>
      </dsp:txXfrm>
    </dsp:sp>
    <dsp:sp modelId="{CEB727E6-FD42-44E3-AF5E-CC8FEF281A27}">
      <dsp:nvSpPr>
        <dsp:cNvPr id="0" name=""/>
        <dsp:cNvSpPr/>
      </dsp:nvSpPr>
      <dsp:spPr>
        <a:xfrm>
          <a:off x="1094536" y="1725193"/>
          <a:ext cx="8326527" cy="11565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094536" y="1725193"/>
        <a:ext cx="2497958" cy="1156537"/>
      </dsp:txXfrm>
    </dsp:sp>
    <dsp:sp modelId="{1EB39B92-ED2B-4C33-86D8-9DFFB1DC21E0}">
      <dsp:nvSpPr>
        <dsp:cNvPr id="0" name=""/>
        <dsp:cNvSpPr/>
      </dsp:nvSpPr>
      <dsp:spPr>
        <a:xfrm>
          <a:off x="1094536" y="394357"/>
          <a:ext cx="8326527" cy="115653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094536" y="394357"/>
        <a:ext cx="2497958" cy="1156537"/>
      </dsp:txXfrm>
    </dsp:sp>
    <dsp:sp modelId="{3E9FB981-599F-4B74-8DC4-DFB35BE52373}">
      <dsp:nvSpPr>
        <dsp:cNvPr id="0" name=""/>
        <dsp:cNvSpPr/>
      </dsp:nvSpPr>
      <dsp:spPr>
        <a:xfrm>
          <a:off x="4793774" y="472277"/>
          <a:ext cx="3364180" cy="9637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T4. Tillgänglighet till tjänster</a:t>
          </a:r>
          <a:endParaRPr lang="sv-SE" sz="1600" kern="1200" dirty="0"/>
        </a:p>
      </dsp:txBody>
      <dsp:txXfrm>
        <a:off x="4822002" y="500505"/>
        <a:ext cx="3307724" cy="907325"/>
      </dsp:txXfrm>
    </dsp:sp>
    <dsp:sp modelId="{A32BE0DF-958E-4ABF-B959-6F46A0A25924}">
      <dsp:nvSpPr>
        <dsp:cNvPr id="0" name=""/>
        <dsp:cNvSpPr/>
      </dsp:nvSpPr>
      <dsp:spPr>
        <a:xfrm>
          <a:off x="4503389" y="1436059"/>
          <a:ext cx="1972475" cy="385512"/>
        </a:xfrm>
        <a:custGeom>
          <a:avLst/>
          <a:gdLst/>
          <a:ahLst/>
          <a:cxnLst/>
          <a:rect l="0" t="0" r="0" b="0"/>
          <a:pathLst>
            <a:path>
              <a:moveTo>
                <a:pt x="1972475" y="0"/>
              </a:moveTo>
              <a:lnTo>
                <a:pt x="1972475" y="192756"/>
              </a:lnTo>
              <a:lnTo>
                <a:pt x="0" y="192756"/>
              </a:lnTo>
              <a:lnTo>
                <a:pt x="0" y="385512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699718" y="1821571"/>
          <a:ext cx="1607341" cy="9637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Närhet till tjänster/service</a:t>
          </a:r>
          <a:endParaRPr lang="sv-SE" sz="1600" kern="1200" dirty="0"/>
        </a:p>
      </dsp:txBody>
      <dsp:txXfrm>
        <a:off x="3727946" y="1849799"/>
        <a:ext cx="1550885" cy="907325"/>
      </dsp:txXfrm>
    </dsp:sp>
    <dsp:sp modelId="{728C24BE-C3B2-4DF9-A4A1-540DFD00D585}">
      <dsp:nvSpPr>
        <dsp:cNvPr id="0" name=""/>
        <dsp:cNvSpPr/>
      </dsp:nvSpPr>
      <dsp:spPr>
        <a:xfrm>
          <a:off x="4457669" y="2785353"/>
          <a:ext cx="91440" cy="385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512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595016" y="3170865"/>
          <a:ext cx="1816747" cy="9637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med tillgång till bredband &gt;100Mbit/s</a:t>
          </a:r>
          <a:endParaRPr lang="sv-SE" sz="1600" kern="1200" dirty="0"/>
        </a:p>
      </dsp:txBody>
      <dsp:txXfrm>
        <a:off x="3623244" y="3199093"/>
        <a:ext cx="1760291" cy="907325"/>
      </dsp:txXfrm>
    </dsp:sp>
    <dsp:sp modelId="{5761BC35-9292-434F-9705-D1FE2671FEAF}">
      <dsp:nvSpPr>
        <dsp:cNvPr id="0" name=""/>
        <dsp:cNvSpPr/>
      </dsp:nvSpPr>
      <dsp:spPr>
        <a:xfrm>
          <a:off x="6475865" y="1436059"/>
          <a:ext cx="92436" cy="38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6"/>
              </a:lnTo>
              <a:lnTo>
                <a:pt x="92436" y="192756"/>
              </a:lnTo>
              <a:lnTo>
                <a:pt x="92436" y="385512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C606-1F01-4FAF-83E5-A5B3F1F2862D}">
      <dsp:nvSpPr>
        <dsp:cNvPr id="0" name=""/>
        <dsp:cNvSpPr/>
      </dsp:nvSpPr>
      <dsp:spPr>
        <a:xfrm>
          <a:off x="5763965" y="1821571"/>
          <a:ext cx="1608671" cy="9637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Köer till tjänster/service</a:t>
          </a:r>
          <a:endParaRPr lang="sv-SE" sz="1600" kern="1200" dirty="0"/>
        </a:p>
      </dsp:txBody>
      <dsp:txXfrm>
        <a:off x="5792193" y="1849799"/>
        <a:ext cx="1552215" cy="907325"/>
      </dsp:txXfrm>
    </dsp:sp>
    <dsp:sp modelId="{4D3F840A-B455-4C9A-8410-6E16D84D1C86}">
      <dsp:nvSpPr>
        <dsp:cNvPr id="0" name=""/>
        <dsp:cNvSpPr/>
      </dsp:nvSpPr>
      <dsp:spPr>
        <a:xfrm>
          <a:off x="6522581" y="2785353"/>
          <a:ext cx="91440" cy="385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512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031B-35BD-44B8-AFD0-8E008D0EAED8}">
      <dsp:nvSpPr>
        <dsp:cNvPr id="0" name=""/>
        <dsp:cNvSpPr/>
      </dsp:nvSpPr>
      <dsp:spPr>
        <a:xfrm>
          <a:off x="5845465" y="3170865"/>
          <a:ext cx="1445672" cy="9637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patienter som träffar läkare inom sju dagar</a:t>
          </a:r>
          <a:endParaRPr lang="sv-SE" sz="1600" kern="1200" dirty="0"/>
        </a:p>
      </dsp:txBody>
      <dsp:txXfrm>
        <a:off x="5873693" y="3199093"/>
        <a:ext cx="1389216" cy="907325"/>
      </dsp:txXfrm>
    </dsp:sp>
    <dsp:sp modelId="{B318787C-E59C-410D-8979-59B0D076E9AD}">
      <dsp:nvSpPr>
        <dsp:cNvPr id="0" name=""/>
        <dsp:cNvSpPr/>
      </dsp:nvSpPr>
      <dsp:spPr>
        <a:xfrm>
          <a:off x="6475865" y="1436059"/>
          <a:ext cx="2053310" cy="38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6"/>
              </a:lnTo>
              <a:lnTo>
                <a:pt x="2053310" y="192756"/>
              </a:lnTo>
              <a:lnTo>
                <a:pt x="2053310" y="385512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7806339" y="1821571"/>
          <a:ext cx="1445672" cy="9637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tillgänglighet</a:t>
          </a:r>
          <a:endParaRPr lang="sv-SE" sz="1600" kern="1200" dirty="0"/>
        </a:p>
      </dsp:txBody>
      <dsp:txXfrm>
        <a:off x="7834567" y="1849799"/>
        <a:ext cx="1389216" cy="907325"/>
      </dsp:txXfrm>
    </dsp:sp>
    <dsp:sp modelId="{8C1F796A-12B6-412C-A940-E1BCBDCFA846}">
      <dsp:nvSpPr>
        <dsp:cNvPr id="0" name=""/>
        <dsp:cNvSpPr/>
      </dsp:nvSpPr>
      <dsp:spPr>
        <a:xfrm>
          <a:off x="8483455" y="2785353"/>
          <a:ext cx="91440" cy="385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512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7806339" y="3170865"/>
          <a:ext cx="1445672" cy="96378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som upplever god tillgänglighet till tjänster</a:t>
          </a:r>
          <a:endParaRPr lang="sv-SE" sz="1600" kern="1200" dirty="0"/>
        </a:p>
      </dsp:txBody>
      <dsp:txXfrm>
        <a:off x="7834567" y="3199093"/>
        <a:ext cx="1389216" cy="9073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1107981" y="3055505"/>
          <a:ext cx="8299636" cy="11280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1107981" y="3055505"/>
        <a:ext cx="2489891" cy="1128065"/>
      </dsp:txXfrm>
    </dsp:sp>
    <dsp:sp modelId="{CEB727E6-FD42-44E3-AF5E-CC8FEF281A27}">
      <dsp:nvSpPr>
        <dsp:cNvPr id="0" name=""/>
        <dsp:cNvSpPr/>
      </dsp:nvSpPr>
      <dsp:spPr>
        <a:xfrm>
          <a:off x="1107981" y="1739429"/>
          <a:ext cx="8299636" cy="11280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1107981" y="1739429"/>
        <a:ext cx="2489891" cy="1128065"/>
      </dsp:txXfrm>
    </dsp:sp>
    <dsp:sp modelId="{1EB39B92-ED2B-4C33-86D8-9DFFB1DC21E0}">
      <dsp:nvSpPr>
        <dsp:cNvPr id="0" name=""/>
        <dsp:cNvSpPr/>
      </dsp:nvSpPr>
      <dsp:spPr>
        <a:xfrm>
          <a:off x="1107981" y="441357"/>
          <a:ext cx="8299636" cy="11280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1107981" y="441357"/>
        <a:ext cx="2489891" cy="1128065"/>
      </dsp:txXfrm>
    </dsp:sp>
    <dsp:sp modelId="{3E9FB981-599F-4B74-8DC4-DFB35BE52373}">
      <dsp:nvSpPr>
        <dsp:cNvPr id="0" name=""/>
        <dsp:cNvSpPr/>
      </dsp:nvSpPr>
      <dsp:spPr>
        <a:xfrm>
          <a:off x="5264991" y="517359"/>
          <a:ext cx="3281358" cy="9400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T5. Inkomst och förmögenhet</a:t>
          </a:r>
          <a:endParaRPr lang="sv-SE" sz="1600" kern="1200" dirty="0"/>
        </a:p>
      </dsp:txBody>
      <dsp:txXfrm>
        <a:off x="5292524" y="544892"/>
        <a:ext cx="3226292" cy="884988"/>
      </dsp:txXfrm>
    </dsp:sp>
    <dsp:sp modelId="{A32BE0DF-958E-4ABF-B959-6F46A0A25924}">
      <dsp:nvSpPr>
        <dsp:cNvPr id="0" name=""/>
        <dsp:cNvSpPr/>
      </dsp:nvSpPr>
      <dsp:spPr>
        <a:xfrm>
          <a:off x="5403588" y="1457413"/>
          <a:ext cx="1502082" cy="376021"/>
        </a:xfrm>
        <a:custGeom>
          <a:avLst/>
          <a:gdLst/>
          <a:ahLst/>
          <a:cxnLst/>
          <a:rect l="0" t="0" r="0" b="0"/>
          <a:pathLst>
            <a:path>
              <a:moveTo>
                <a:pt x="1502082" y="0"/>
              </a:moveTo>
              <a:lnTo>
                <a:pt x="1502082" y="188010"/>
              </a:lnTo>
              <a:lnTo>
                <a:pt x="0" y="188010"/>
              </a:lnTo>
              <a:lnTo>
                <a:pt x="0" y="376021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4583851" y="1833435"/>
          <a:ext cx="1639473" cy="9400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Levnadsstandard</a:t>
          </a:r>
          <a:endParaRPr lang="sv-SE" sz="1600" kern="1200" dirty="0"/>
        </a:p>
      </dsp:txBody>
      <dsp:txXfrm>
        <a:off x="4611384" y="1860968"/>
        <a:ext cx="1584407" cy="884988"/>
      </dsp:txXfrm>
    </dsp:sp>
    <dsp:sp modelId="{728C24BE-C3B2-4DF9-A4A1-540DFD00D585}">
      <dsp:nvSpPr>
        <dsp:cNvPr id="0" name=""/>
        <dsp:cNvSpPr/>
      </dsp:nvSpPr>
      <dsp:spPr>
        <a:xfrm>
          <a:off x="4487035" y="2773489"/>
          <a:ext cx="916552" cy="376021"/>
        </a:xfrm>
        <a:custGeom>
          <a:avLst/>
          <a:gdLst/>
          <a:ahLst/>
          <a:cxnLst/>
          <a:rect l="0" t="0" r="0" b="0"/>
          <a:pathLst>
            <a:path>
              <a:moveTo>
                <a:pt x="916552" y="0"/>
              </a:moveTo>
              <a:lnTo>
                <a:pt x="916552" y="188010"/>
              </a:lnTo>
              <a:lnTo>
                <a:pt x="0" y="188010"/>
              </a:lnTo>
              <a:lnTo>
                <a:pt x="0" y="376021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601024" y="3149511"/>
          <a:ext cx="1772021" cy="9400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barn i ekonomiskt utsatta hushåll</a:t>
          </a:r>
          <a:endParaRPr lang="sv-SE" sz="1600" kern="1200" dirty="0"/>
        </a:p>
      </dsp:txBody>
      <dsp:txXfrm>
        <a:off x="3628557" y="3177044"/>
        <a:ext cx="1716955" cy="884988"/>
      </dsp:txXfrm>
    </dsp:sp>
    <dsp:sp modelId="{5A37C4FE-A51A-4610-A147-9F04DAA6D642}">
      <dsp:nvSpPr>
        <dsp:cNvPr id="0" name=""/>
        <dsp:cNvSpPr/>
      </dsp:nvSpPr>
      <dsp:spPr>
        <a:xfrm>
          <a:off x="5403588" y="2773489"/>
          <a:ext cx="1097522" cy="37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10"/>
              </a:lnTo>
              <a:lnTo>
                <a:pt x="1097522" y="188010"/>
              </a:lnTo>
              <a:lnTo>
                <a:pt x="1097522" y="376021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46F2F-D709-4A80-B03E-AB39ED573A3C}">
      <dsp:nvSpPr>
        <dsp:cNvPr id="0" name=""/>
        <dsp:cNvSpPr/>
      </dsp:nvSpPr>
      <dsp:spPr>
        <a:xfrm>
          <a:off x="5796070" y="3149511"/>
          <a:ext cx="1410081" cy="9400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Median av </a:t>
          </a:r>
          <a:r>
            <a:rPr lang="sv-SE" sz="1600" kern="1200" dirty="0" err="1" smtClean="0"/>
            <a:t>nettoinomst</a:t>
          </a:r>
          <a:endParaRPr lang="sv-SE" sz="1600" kern="1200" dirty="0"/>
        </a:p>
      </dsp:txBody>
      <dsp:txXfrm>
        <a:off x="5823603" y="3177044"/>
        <a:ext cx="1355015" cy="884988"/>
      </dsp:txXfrm>
    </dsp:sp>
    <dsp:sp modelId="{B318787C-E59C-410D-8979-59B0D076E9AD}">
      <dsp:nvSpPr>
        <dsp:cNvPr id="0" name=""/>
        <dsp:cNvSpPr/>
      </dsp:nvSpPr>
      <dsp:spPr>
        <a:xfrm>
          <a:off x="6905670" y="1457413"/>
          <a:ext cx="1528154" cy="37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10"/>
              </a:lnTo>
              <a:lnTo>
                <a:pt x="1528154" y="188010"/>
              </a:lnTo>
              <a:lnTo>
                <a:pt x="1528154" y="376021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7640160" y="1833435"/>
          <a:ext cx="1587328" cy="9400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 levnadsstandard</a:t>
          </a:r>
          <a:endParaRPr lang="sv-SE" sz="1600" kern="1200" dirty="0"/>
        </a:p>
      </dsp:txBody>
      <dsp:txXfrm>
        <a:off x="7667693" y="1860968"/>
        <a:ext cx="1532262" cy="884988"/>
      </dsp:txXfrm>
    </dsp:sp>
    <dsp:sp modelId="{8C1F796A-12B6-412C-A940-E1BCBDCFA846}">
      <dsp:nvSpPr>
        <dsp:cNvPr id="0" name=""/>
        <dsp:cNvSpPr/>
      </dsp:nvSpPr>
      <dsp:spPr>
        <a:xfrm>
          <a:off x="8388104" y="2773489"/>
          <a:ext cx="91440" cy="3760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021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7629175" y="3149511"/>
          <a:ext cx="1609297" cy="94005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Andel som är nöjda med levnadsstandard</a:t>
          </a:r>
          <a:endParaRPr lang="sv-SE" sz="1600" kern="1200" dirty="0"/>
        </a:p>
      </dsp:txBody>
      <dsp:txXfrm>
        <a:off x="7656708" y="3177044"/>
        <a:ext cx="1554231" cy="884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2849662"/>
          <a:ext cx="10895616" cy="8192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2849662"/>
        <a:ext cx="3268684" cy="819299"/>
      </dsp:txXfrm>
    </dsp:sp>
    <dsp:sp modelId="{CEB727E6-FD42-44E3-AF5E-CC8FEF281A27}">
      <dsp:nvSpPr>
        <dsp:cNvPr id="0" name=""/>
        <dsp:cNvSpPr/>
      </dsp:nvSpPr>
      <dsp:spPr>
        <a:xfrm>
          <a:off x="0" y="1893812"/>
          <a:ext cx="10895616" cy="8192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893812"/>
        <a:ext cx="3268684" cy="819299"/>
      </dsp:txXfrm>
    </dsp:sp>
    <dsp:sp modelId="{1EB39B92-ED2B-4C33-86D8-9DFFB1DC21E0}">
      <dsp:nvSpPr>
        <dsp:cNvPr id="0" name=""/>
        <dsp:cNvSpPr/>
      </dsp:nvSpPr>
      <dsp:spPr>
        <a:xfrm>
          <a:off x="0" y="951039"/>
          <a:ext cx="10895616" cy="8192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951039"/>
        <a:ext cx="3268684" cy="819299"/>
      </dsp:txXfrm>
    </dsp:sp>
    <dsp:sp modelId="{3E9FB981-599F-4B74-8DC4-DFB35BE52373}">
      <dsp:nvSpPr>
        <dsp:cNvPr id="0" name=""/>
        <dsp:cNvSpPr/>
      </dsp:nvSpPr>
      <dsp:spPr>
        <a:xfrm>
          <a:off x="5805656" y="1006238"/>
          <a:ext cx="2383208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T6. Arbete och löner</a:t>
          </a:r>
          <a:endParaRPr lang="sv-SE" sz="1600" kern="1200" dirty="0"/>
        </a:p>
      </dsp:txBody>
      <dsp:txXfrm>
        <a:off x="5825653" y="1026235"/>
        <a:ext cx="2343214" cy="642755"/>
      </dsp:txXfrm>
    </dsp:sp>
    <dsp:sp modelId="{A32BE0DF-958E-4ABF-B959-6F46A0A25924}">
      <dsp:nvSpPr>
        <dsp:cNvPr id="0" name=""/>
        <dsp:cNvSpPr/>
      </dsp:nvSpPr>
      <dsp:spPr>
        <a:xfrm>
          <a:off x="3912489" y="1688988"/>
          <a:ext cx="3084771" cy="273099"/>
        </a:xfrm>
        <a:custGeom>
          <a:avLst/>
          <a:gdLst/>
          <a:ahLst/>
          <a:cxnLst/>
          <a:rect l="0" t="0" r="0" b="0"/>
          <a:pathLst>
            <a:path>
              <a:moveTo>
                <a:pt x="3084771" y="0"/>
              </a:moveTo>
              <a:lnTo>
                <a:pt x="3084771" y="136549"/>
              </a:lnTo>
              <a:lnTo>
                <a:pt x="0" y="136549"/>
              </a:lnTo>
              <a:lnTo>
                <a:pt x="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317125" y="1962087"/>
          <a:ext cx="1190728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Matchning</a:t>
          </a:r>
          <a:endParaRPr lang="sv-SE" sz="1600" kern="1200" dirty="0"/>
        </a:p>
      </dsp:txBody>
      <dsp:txXfrm>
        <a:off x="3337122" y="1982084"/>
        <a:ext cx="1150734" cy="642755"/>
      </dsp:txXfrm>
    </dsp:sp>
    <dsp:sp modelId="{728C24BE-C3B2-4DF9-A4A1-540DFD00D585}">
      <dsp:nvSpPr>
        <dsp:cNvPr id="0" name=""/>
        <dsp:cNvSpPr/>
      </dsp:nvSpPr>
      <dsp:spPr>
        <a:xfrm>
          <a:off x="3866769" y="2644837"/>
          <a:ext cx="91440" cy="273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268991" y="2917936"/>
          <a:ext cx="1286996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med yrke som motsvarar utbildning</a:t>
          </a:r>
          <a:endParaRPr lang="sv-SE" sz="1200" kern="1200" dirty="0"/>
        </a:p>
      </dsp:txBody>
      <dsp:txXfrm>
        <a:off x="3288988" y="2937933"/>
        <a:ext cx="1247002" cy="642755"/>
      </dsp:txXfrm>
    </dsp:sp>
    <dsp:sp modelId="{99C00010-AF2E-403C-A787-C04651797F12}">
      <dsp:nvSpPr>
        <dsp:cNvPr id="0" name=""/>
        <dsp:cNvSpPr/>
      </dsp:nvSpPr>
      <dsp:spPr>
        <a:xfrm>
          <a:off x="5375286" y="1688988"/>
          <a:ext cx="1621974" cy="273099"/>
        </a:xfrm>
        <a:custGeom>
          <a:avLst/>
          <a:gdLst/>
          <a:ahLst/>
          <a:cxnLst/>
          <a:rect l="0" t="0" r="0" b="0"/>
          <a:pathLst>
            <a:path>
              <a:moveTo>
                <a:pt x="1621974" y="0"/>
              </a:moveTo>
              <a:lnTo>
                <a:pt x="1621974" y="136549"/>
              </a:lnTo>
              <a:lnTo>
                <a:pt x="0" y="136549"/>
              </a:lnTo>
              <a:lnTo>
                <a:pt x="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09C8F-4B6D-4209-9440-1DF9EE1213C7}">
      <dsp:nvSpPr>
        <dsp:cNvPr id="0" name=""/>
        <dsp:cNvSpPr/>
      </dsp:nvSpPr>
      <dsp:spPr>
        <a:xfrm>
          <a:off x="4863224" y="1962087"/>
          <a:ext cx="1024124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Brist på arbete</a:t>
          </a:r>
          <a:endParaRPr lang="sv-SE" sz="1600" kern="1200" dirty="0"/>
        </a:p>
      </dsp:txBody>
      <dsp:txXfrm>
        <a:off x="4883221" y="1982084"/>
        <a:ext cx="984130" cy="642755"/>
      </dsp:txXfrm>
    </dsp:sp>
    <dsp:sp modelId="{058D8667-289E-44B7-93E6-1BDC338B4F97}">
      <dsp:nvSpPr>
        <dsp:cNvPr id="0" name=""/>
        <dsp:cNvSpPr/>
      </dsp:nvSpPr>
      <dsp:spPr>
        <a:xfrm>
          <a:off x="5329566" y="2644837"/>
          <a:ext cx="91440" cy="273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7AB46-E462-414A-A2AA-37F7D2D851FD}">
      <dsp:nvSpPr>
        <dsp:cNvPr id="0" name=""/>
        <dsp:cNvSpPr/>
      </dsp:nvSpPr>
      <dsp:spPr>
        <a:xfrm>
          <a:off x="4863224" y="2917936"/>
          <a:ext cx="1024124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arbetslösa</a:t>
          </a:r>
          <a:endParaRPr lang="sv-SE" sz="1200" kern="1200" dirty="0"/>
        </a:p>
      </dsp:txBody>
      <dsp:txXfrm>
        <a:off x="4883221" y="2937933"/>
        <a:ext cx="984130" cy="642755"/>
      </dsp:txXfrm>
    </dsp:sp>
    <dsp:sp modelId="{2057F613-3234-4348-8D55-1C697317AA42}">
      <dsp:nvSpPr>
        <dsp:cNvPr id="0" name=""/>
        <dsp:cNvSpPr/>
      </dsp:nvSpPr>
      <dsp:spPr>
        <a:xfrm>
          <a:off x="6864936" y="1688988"/>
          <a:ext cx="132324" cy="273099"/>
        </a:xfrm>
        <a:custGeom>
          <a:avLst/>
          <a:gdLst/>
          <a:ahLst/>
          <a:cxnLst/>
          <a:rect l="0" t="0" r="0" b="0"/>
          <a:pathLst>
            <a:path>
              <a:moveTo>
                <a:pt x="132324" y="0"/>
              </a:moveTo>
              <a:lnTo>
                <a:pt x="132324" y="136549"/>
              </a:lnTo>
              <a:lnTo>
                <a:pt x="0" y="136549"/>
              </a:lnTo>
              <a:lnTo>
                <a:pt x="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C8BF4-6FCE-48F4-B683-ABA3245C47FB}">
      <dsp:nvSpPr>
        <dsp:cNvPr id="0" name=""/>
        <dsp:cNvSpPr/>
      </dsp:nvSpPr>
      <dsp:spPr>
        <a:xfrm>
          <a:off x="6289537" y="1962087"/>
          <a:ext cx="1150797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Integration</a:t>
          </a:r>
          <a:endParaRPr lang="sv-SE" sz="1600" kern="1200" dirty="0"/>
        </a:p>
      </dsp:txBody>
      <dsp:txXfrm>
        <a:off x="6309534" y="1982084"/>
        <a:ext cx="1110803" cy="642755"/>
      </dsp:txXfrm>
    </dsp:sp>
    <dsp:sp modelId="{6A455B90-5AC2-4AD0-9C87-EBC9F9FDFE67}">
      <dsp:nvSpPr>
        <dsp:cNvPr id="0" name=""/>
        <dsp:cNvSpPr/>
      </dsp:nvSpPr>
      <dsp:spPr>
        <a:xfrm>
          <a:off x="6819216" y="2644837"/>
          <a:ext cx="91440" cy="273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3D4A8-BFD0-4799-924B-38269A570476}">
      <dsp:nvSpPr>
        <dsp:cNvPr id="0" name=""/>
        <dsp:cNvSpPr/>
      </dsp:nvSpPr>
      <dsp:spPr>
        <a:xfrm>
          <a:off x="6194585" y="2917936"/>
          <a:ext cx="1340701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Sysselsättningsgrad för födda utanför Europa</a:t>
          </a:r>
          <a:endParaRPr lang="sv-SE" sz="1200" kern="1200" dirty="0"/>
        </a:p>
      </dsp:txBody>
      <dsp:txXfrm>
        <a:off x="6214582" y="2937933"/>
        <a:ext cx="1300707" cy="642755"/>
      </dsp:txXfrm>
    </dsp:sp>
    <dsp:sp modelId="{00525FCC-6F66-4D43-8CE2-18E211CC6100}">
      <dsp:nvSpPr>
        <dsp:cNvPr id="0" name=""/>
        <dsp:cNvSpPr/>
      </dsp:nvSpPr>
      <dsp:spPr>
        <a:xfrm>
          <a:off x="6997261" y="1688988"/>
          <a:ext cx="1371222" cy="27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"/>
              </a:lnTo>
              <a:lnTo>
                <a:pt x="1371222" y="136549"/>
              </a:lnTo>
              <a:lnTo>
                <a:pt x="1371222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1A50F-DE30-49D9-9AC0-96EAECC9A136}">
      <dsp:nvSpPr>
        <dsp:cNvPr id="0" name=""/>
        <dsp:cNvSpPr/>
      </dsp:nvSpPr>
      <dsp:spPr>
        <a:xfrm>
          <a:off x="7747572" y="1962087"/>
          <a:ext cx="1241822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Löneklyftor</a:t>
          </a:r>
          <a:endParaRPr lang="sv-SE" sz="1600" kern="1200" dirty="0"/>
        </a:p>
      </dsp:txBody>
      <dsp:txXfrm>
        <a:off x="7767569" y="1982084"/>
        <a:ext cx="1201828" cy="642755"/>
      </dsp:txXfrm>
    </dsp:sp>
    <dsp:sp modelId="{B0927AA1-9A7B-45BA-B2CF-F33155DF7A8C}">
      <dsp:nvSpPr>
        <dsp:cNvPr id="0" name=""/>
        <dsp:cNvSpPr/>
      </dsp:nvSpPr>
      <dsp:spPr>
        <a:xfrm>
          <a:off x="8322763" y="2644837"/>
          <a:ext cx="91440" cy="273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0DBA1-EA0A-4A71-90D0-D52D6F2386D3}">
      <dsp:nvSpPr>
        <dsp:cNvPr id="0" name=""/>
        <dsp:cNvSpPr/>
      </dsp:nvSpPr>
      <dsp:spPr>
        <a:xfrm>
          <a:off x="7856421" y="2917936"/>
          <a:ext cx="1024124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Kvinnors andel av lönesumman</a:t>
          </a:r>
          <a:endParaRPr lang="sv-SE" sz="1200" kern="1200" dirty="0"/>
        </a:p>
      </dsp:txBody>
      <dsp:txXfrm>
        <a:off x="7876418" y="2937933"/>
        <a:ext cx="984130" cy="642755"/>
      </dsp:txXfrm>
    </dsp:sp>
    <dsp:sp modelId="{B318787C-E59C-410D-8979-59B0D076E9AD}">
      <dsp:nvSpPr>
        <dsp:cNvPr id="0" name=""/>
        <dsp:cNvSpPr/>
      </dsp:nvSpPr>
      <dsp:spPr>
        <a:xfrm>
          <a:off x="6997261" y="1688988"/>
          <a:ext cx="2989753" cy="27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"/>
              </a:lnTo>
              <a:lnTo>
                <a:pt x="2989753" y="136549"/>
              </a:lnTo>
              <a:lnTo>
                <a:pt x="2989753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9296632" y="1962087"/>
          <a:ext cx="1380765" cy="6827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Upplevda arbetsvillkor</a:t>
          </a:r>
          <a:endParaRPr lang="sv-SE" sz="1600" kern="1200" dirty="0"/>
        </a:p>
      </dsp:txBody>
      <dsp:txXfrm>
        <a:off x="9316629" y="1982084"/>
        <a:ext cx="1340771" cy="642755"/>
      </dsp:txXfrm>
    </dsp:sp>
    <dsp:sp modelId="{8C1F796A-12B6-412C-A940-E1BCBDCFA846}">
      <dsp:nvSpPr>
        <dsp:cNvPr id="0" name=""/>
        <dsp:cNvSpPr/>
      </dsp:nvSpPr>
      <dsp:spPr>
        <a:xfrm>
          <a:off x="9941294" y="2644837"/>
          <a:ext cx="91440" cy="273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9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9402608" y="2917936"/>
          <a:ext cx="1168812" cy="6827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som är nöjda med arbetsvillkor</a:t>
          </a:r>
          <a:endParaRPr lang="sv-SE" sz="1200" kern="1200" dirty="0"/>
        </a:p>
      </dsp:txBody>
      <dsp:txXfrm>
        <a:off x="9422605" y="2937933"/>
        <a:ext cx="1128818" cy="642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1001-2298-4AE1-91AC-BC8AF1EBFB22}">
      <dsp:nvSpPr>
        <dsp:cNvPr id="0" name=""/>
        <dsp:cNvSpPr/>
      </dsp:nvSpPr>
      <dsp:spPr>
        <a:xfrm>
          <a:off x="0" y="2993660"/>
          <a:ext cx="10895616" cy="10352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INDIKATORER</a:t>
          </a:r>
          <a:endParaRPr lang="sv-SE" sz="1800" b="1" kern="1200" dirty="0"/>
        </a:p>
      </dsp:txBody>
      <dsp:txXfrm>
        <a:off x="0" y="2993660"/>
        <a:ext cx="3268684" cy="1035296"/>
      </dsp:txXfrm>
    </dsp:sp>
    <dsp:sp modelId="{CEB727E6-FD42-44E3-AF5E-CC8FEF281A27}">
      <dsp:nvSpPr>
        <dsp:cNvPr id="0" name=""/>
        <dsp:cNvSpPr/>
      </dsp:nvSpPr>
      <dsp:spPr>
        <a:xfrm>
          <a:off x="0" y="1785814"/>
          <a:ext cx="10895616" cy="10352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ASPEKTER</a:t>
          </a:r>
          <a:endParaRPr lang="sv-SE" sz="1200" b="1" kern="1200" dirty="0"/>
        </a:p>
      </dsp:txBody>
      <dsp:txXfrm>
        <a:off x="0" y="1785814"/>
        <a:ext cx="3268684" cy="1035296"/>
      </dsp:txXfrm>
    </dsp:sp>
    <dsp:sp modelId="{1EB39B92-ED2B-4C33-86D8-9DFFB1DC21E0}">
      <dsp:nvSpPr>
        <dsp:cNvPr id="0" name=""/>
        <dsp:cNvSpPr/>
      </dsp:nvSpPr>
      <dsp:spPr>
        <a:xfrm>
          <a:off x="0" y="594491"/>
          <a:ext cx="10895616" cy="103529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/>
            <a:t>TEMA</a:t>
          </a:r>
          <a:endParaRPr lang="sv-SE" sz="1200" b="1" kern="1200" dirty="0"/>
        </a:p>
      </dsp:txBody>
      <dsp:txXfrm>
        <a:off x="0" y="594491"/>
        <a:ext cx="3268684" cy="1035296"/>
      </dsp:txXfrm>
    </dsp:sp>
    <dsp:sp modelId="{3E9FB981-599F-4B74-8DC4-DFB35BE52373}">
      <dsp:nvSpPr>
        <dsp:cNvPr id="0" name=""/>
        <dsp:cNvSpPr/>
      </dsp:nvSpPr>
      <dsp:spPr>
        <a:xfrm>
          <a:off x="5497851" y="664243"/>
          <a:ext cx="3011508" cy="862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T7. Bostad</a:t>
          </a:r>
          <a:endParaRPr lang="sv-SE" sz="1600" kern="1200" dirty="0"/>
        </a:p>
      </dsp:txBody>
      <dsp:txXfrm>
        <a:off x="5523120" y="689512"/>
        <a:ext cx="2960970" cy="812208"/>
      </dsp:txXfrm>
    </dsp:sp>
    <dsp:sp modelId="{A32BE0DF-958E-4ABF-B959-6F46A0A25924}">
      <dsp:nvSpPr>
        <dsp:cNvPr id="0" name=""/>
        <dsp:cNvSpPr/>
      </dsp:nvSpPr>
      <dsp:spPr>
        <a:xfrm>
          <a:off x="4084300" y="1526990"/>
          <a:ext cx="2919305" cy="345098"/>
        </a:xfrm>
        <a:custGeom>
          <a:avLst/>
          <a:gdLst/>
          <a:ahLst/>
          <a:cxnLst/>
          <a:rect l="0" t="0" r="0" b="0"/>
          <a:pathLst>
            <a:path>
              <a:moveTo>
                <a:pt x="2919305" y="0"/>
              </a:moveTo>
              <a:lnTo>
                <a:pt x="2919305" y="172549"/>
              </a:lnTo>
              <a:lnTo>
                <a:pt x="0" y="172549"/>
              </a:lnTo>
              <a:lnTo>
                <a:pt x="0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50588-DBA7-4A3F-97B3-E7F3E5F94473}">
      <dsp:nvSpPr>
        <dsp:cNvPr id="0" name=""/>
        <dsp:cNvSpPr/>
      </dsp:nvSpPr>
      <dsp:spPr>
        <a:xfrm>
          <a:off x="3331976" y="1872089"/>
          <a:ext cx="1504647" cy="862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Ekonomiska möjligheter</a:t>
          </a:r>
          <a:endParaRPr lang="sv-SE" sz="1600" kern="1200" dirty="0"/>
        </a:p>
      </dsp:txBody>
      <dsp:txXfrm>
        <a:off x="3357245" y="1897358"/>
        <a:ext cx="1454109" cy="812208"/>
      </dsp:txXfrm>
    </dsp:sp>
    <dsp:sp modelId="{728C24BE-C3B2-4DF9-A4A1-540DFD00D585}">
      <dsp:nvSpPr>
        <dsp:cNvPr id="0" name=""/>
        <dsp:cNvSpPr/>
      </dsp:nvSpPr>
      <dsp:spPr>
        <a:xfrm>
          <a:off x="4038580" y="2734835"/>
          <a:ext cx="91440" cy="345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D1806-67F6-40DB-88D1-D0C5CB058524}">
      <dsp:nvSpPr>
        <dsp:cNvPr id="0" name=""/>
        <dsp:cNvSpPr/>
      </dsp:nvSpPr>
      <dsp:spPr>
        <a:xfrm>
          <a:off x="3271152" y="3079934"/>
          <a:ext cx="1626295" cy="8627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med bostadskostnad överstigande 40% av disponibel inkomst</a:t>
          </a:r>
          <a:endParaRPr lang="sv-SE" sz="1200" kern="1200" dirty="0"/>
        </a:p>
      </dsp:txBody>
      <dsp:txXfrm>
        <a:off x="3296421" y="3105203"/>
        <a:ext cx="1575757" cy="812208"/>
      </dsp:txXfrm>
    </dsp:sp>
    <dsp:sp modelId="{99C00010-AF2E-403C-A787-C04651797F12}">
      <dsp:nvSpPr>
        <dsp:cNvPr id="0" name=""/>
        <dsp:cNvSpPr/>
      </dsp:nvSpPr>
      <dsp:spPr>
        <a:xfrm>
          <a:off x="5932744" y="1526990"/>
          <a:ext cx="1070861" cy="345098"/>
        </a:xfrm>
        <a:custGeom>
          <a:avLst/>
          <a:gdLst/>
          <a:ahLst/>
          <a:cxnLst/>
          <a:rect l="0" t="0" r="0" b="0"/>
          <a:pathLst>
            <a:path>
              <a:moveTo>
                <a:pt x="1070861" y="0"/>
              </a:moveTo>
              <a:lnTo>
                <a:pt x="1070861" y="172549"/>
              </a:lnTo>
              <a:lnTo>
                <a:pt x="0" y="172549"/>
              </a:lnTo>
              <a:lnTo>
                <a:pt x="0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09C8F-4B6D-4209-9440-1DF9EE1213C7}">
      <dsp:nvSpPr>
        <dsp:cNvPr id="0" name=""/>
        <dsp:cNvSpPr/>
      </dsp:nvSpPr>
      <dsp:spPr>
        <a:xfrm>
          <a:off x="5285683" y="1872089"/>
          <a:ext cx="1294120" cy="862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Utbud av bostäder</a:t>
          </a:r>
          <a:endParaRPr lang="sv-SE" sz="1600" kern="1200" dirty="0"/>
        </a:p>
      </dsp:txBody>
      <dsp:txXfrm>
        <a:off x="5310952" y="1897358"/>
        <a:ext cx="1243582" cy="812208"/>
      </dsp:txXfrm>
    </dsp:sp>
    <dsp:sp modelId="{058D8667-289E-44B7-93E6-1BDC338B4F97}">
      <dsp:nvSpPr>
        <dsp:cNvPr id="0" name=""/>
        <dsp:cNvSpPr/>
      </dsp:nvSpPr>
      <dsp:spPr>
        <a:xfrm>
          <a:off x="5887024" y="2734835"/>
          <a:ext cx="91440" cy="345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7AB46-E462-414A-A2AA-37F7D2D851FD}">
      <dsp:nvSpPr>
        <dsp:cNvPr id="0" name=""/>
        <dsp:cNvSpPr/>
      </dsp:nvSpPr>
      <dsp:spPr>
        <a:xfrm>
          <a:off x="5285683" y="3079934"/>
          <a:ext cx="1294120" cy="8627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lediga bostäder i förhållande till bostadsbeståndet</a:t>
          </a:r>
          <a:endParaRPr lang="sv-SE" sz="1200" kern="1200" dirty="0"/>
        </a:p>
      </dsp:txBody>
      <dsp:txXfrm>
        <a:off x="5310952" y="3105203"/>
        <a:ext cx="1243582" cy="812208"/>
      </dsp:txXfrm>
    </dsp:sp>
    <dsp:sp modelId="{2057F613-3234-4348-8D55-1C697317AA42}">
      <dsp:nvSpPr>
        <dsp:cNvPr id="0" name=""/>
        <dsp:cNvSpPr/>
      </dsp:nvSpPr>
      <dsp:spPr>
        <a:xfrm>
          <a:off x="7003606" y="1526990"/>
          <a:ext cx="811513" cy="34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49"/>
              </a:lnTo>
              <a:lnTo>
                <a:pt x="811513" y="172549"/>
              </a:lnTo>
              <a:lnTo>
                <a:pt x="811513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C8BF4-6FCE-48F4-B683-ABA3245C47FB}">
      <dsp:nvSpPr>
        <dsp:cNvPr id="0" name=""/>
        <dsp:cNvSpPr/>
      </dsp:nvSpPr>
      <dsp:spPr>
        <a:xfrm>
          <a:off x="7088024" y="1872089"/>
          <a:ext cx="1454190" cy="862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Trångboddhet</a:t>
          </a:r>
          <a:endParaRPr lang="sv-SE" sz="1600" kern="1200" dirty="0"/>
        </a:p>
      </dsp:txBody>
      <dsp:txXfrm>
        <a:off x="7113293" y="1897358"/>
        <a:ext cx="1403652" cy="812208"/>
      </dsp:txXfrm>
    </dsp:sp>
    <dsp:sp modelId="{6A455B90-5AC2-4AD0-9C87-EBC9F9FDFE67}">
      <dsp:nvSpPr>
        <dsp:cNvPr id="0" name=""/>
        <dsp:cNvSpPr/>
      </dsp:nvSpPr>
      <dsp:spPr>
        <a:xfrm>
          <a:off x="7769399" y="2734835"/>
          <a:ext cx="91440" cy="345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3D4A8-BFD0-4799-924B-38269A570476}">
      <dsp:nvSpPr>
        <dsp:cNvPr id="0" name=""/>
        <dsp:cNvSpPr/>
      </dsp:nvSpPr>
      <dsp:spPr>
        <a:xfrm>
          <a:off x="6968040" y="3079934"/>
          <a:ext cx="1694158" cy="862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Bostadsyta person i hyresrätt (flerbostadshus)</a:t>
          </a:r>
          <a:endParaRPr lang="sv-SE" sz="1200" kern="1200" dirty="0"/>
        </a:p>
      </dsp:txBody>
      <dsp:txXfrm>
        <a:off x="6993309" y="3105203"/>
        <a:ext cx="1643620" cy="812208"/>
      </dsp:txXfrm>
    </dsp:sp>
    <dsp:sp modelId="{B318787C-E59C-410D-8979-59B0D076E9AD}">
      <dsp:nvSpPr>
        <dsp:cNvPr id="0" name=""/>
        <dsp:cNvSpPr/>
      </dsp:nvSpPr>
      <dsp:spPr>
        <a:xfrm>
          <a:off x="7003606" y="1526990"/>
          <a:ext cx="2799237" cy="34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49"/>
              </a:lnTo>
              <a:lnTo>
                <a:pt x="2799237" y="172549"/>
              </a:lnTo>
              <a:lnTo>
                <a:pt x="2799237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7D0A-14B4-4361-BB06-C8F897B7C501}">
      <dsp:nvSpPr>
        <dsp:cNvPr id="0" name=""/>
        <dsp:cNvSpPr/>
      </dsp:nvSpPr>
      <dsp:spPr>
        <a:xfrm>
          <a:off x="8930451" y="1872089"/>
          <a:ext cx="1744784" cy="86274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Upplevda bostadsvillkor</a:t>
          </a:r>
          <a:endParaRPr lang="sv-SE" sz="1600" kern="1200" dirty="0"/>
        </a:p>
      </dsp:txBody>
      <dsp:txXfrm>
        <a:off x="8955720" y="1897358"/>
        <a:ext cx="1694246" cy="812208"/>
      </dsp:txXfrm>
    </dsp:sp>
    <dsp:sp modelId="{8C1F796A-12B6-412C-A940-E1BCBDCFA846}">
      <dsp:nvSpPr>
        <dsp:cNvPr id="0" name=""/>
        <dsp:cNvSpPr/>
      </dsp:nvSpPr>
      <dsp:spPr>
        <a:xfrm>
          <a:off x="9757123" y="2734835"/>
          <a:ext cx="91440" cy="345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098"/>
              </a:lnTo>
            </a:path>
          </a:pathLst>
        </a:cu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5E36F-BE2C-403D-A670-320B9470E7D4}">
      <dsp:nvSpPr>
        <dsp:cNvPr id="0" name=""/>
        <dsp:cNvSpPr/>
      </dsp:nvSpPr>
      <dsp:spPr>
        <a:xfrm>
          <a:off x="9064366" y="3079934"/>
          <a:ext cx="1476953" cy="86274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/>
            <a:t>Andel som är nöjda med sitt boende</a:t>
          </a:r>
          <a:endParaRPr lang="sv-SE" sz="1200" kern="1200" dirty="0"/>
        </a:p>
      </dsp:txBody>
      <dsp:txXfrm>
        <a:off x="9089635" y="3105203"/>
        <a:ext cx="1426415" cy="81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32B91-637B-4621-886B-570D333F118E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2E3C-D48A-4A7E-8A31-1807AF0A611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62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Teoretisk utgångspunkt</a:t>
            </a:r>
          </a:p>
          <a:p>
            <a:r>
              <a:rPr lang="sv-SE" dirty="0" smtClean="0"/>
              <a:t>Relevant i svensk kontext</a:t>
            </a:r>
          </a:p>
          <a:p>
            <a:r>
              <a:rPr lang="sv-SE" dirty="0" smtClean="0"/>
              <a:t>Finare geografisk nivå</a:t>
            </a:r>
          </a:p>
          <a:p>
            <a:r>
              <a:rPr lang="sv-SE" dirty="0" smtClean="0"/>
              <a:t>Fördelningsanalys</a:t>
            </a:r>
          </a:p>
          <a:p>
            <a:r>
              <a:rPr lang="sv-SE" dirty="0" smtClean="0"/>
              <a:t>Identifiera vad som behöver mätas</a:t>
            </a:r>
          </a:p>
          <a:p>
            <a:r>
              <a:rPr lang="sv-SE" dirty="0" err="1" smtClean="0"/>
              <a:t>Storytelling</a:t>
            </a:r>
            <a:endParaRPr lang="sv-SE" dirty="0" smtClean="0"/>
          </a:p>
          <a:p>
            <a:r>
              <a:rPr lang="sv-SE" dirty="0" smtClean="0"/>
              <a:t>Indikatorer för hållbarhet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981E-ED0B-49DF-89C9-8A0D8681F04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20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981E-ED0B-49DF-89C9-8A0D8681F04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92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Fågelperspektiv och systemsyn på livskvalitet och hållbarhet</a:t>
            </a:r>
          </a:p>
          <a:p>
            <a:r>
              <a:rPr lang="sv-SE" dirty="0" smtClean="0"/>
              <a:t>Verktyg för att kartlägga förutsättningar och identifiera utmaningar</a:t>
            </a:r>
          </a:p>
          <a:p>
            <a:r>
              <a:rPr lang="sv-SE" dirty="0" smtClean="0"/>
              <a:t>Utgångspunkt för analys</a:t>
            </a:r>
          </a:p>
          <a:p>
            <a:r>
              <a:rPr lang="sv-SE" dirty="0" smtClean="0"/>
              <a:t>Inspel till policyinsatser</a:t>
            </a:r>
          </a:p>
          <a:p>
            <a:r>
              <a:rPr lang="sv-SE" dirty="0" smtClean="0"/>
              <a:t>Diskussionsmaterial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981E-ED0B-49DF-89C9-8A0D8681F04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92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981E-ED0B-49DF-89C9-8A0D8681F04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86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981E-ED0B-49DF-89C9-8A0D8681F04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6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9981E-ED0B-49DF-89C9-8A0D8681F04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437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2E3C-D48A-4A7E-8A31-1807AF0A611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99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783" y="6160973"/>
            <a:ext cx="931361" cy="652763"/>
          </a:xfrm>
          <a:prstGeom prst="rect">
            <a:avLst/>
          </a:prstGeom>
        </p:spPr>
      </p:pic>
      <p:pic>
        <p:nvPicPr>
          <p:cNvPr id="8" name="Bildobjekt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45408"/>
            <a:ext cx="1441450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7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8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4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3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3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72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7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26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41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CB0F-107B-4DBF-8BEE-7B49B6A5EAA2}" type="datetimeFigureOut">
              <a:rPr lang="sv-SE" smtClean="0"/>
              <a:t>2016-05-20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1379-3B14-4BCA-9708-BF51575AA08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glab.se/BRP+/" TargetMode="External"/><Relationship Id="rId3" Type="http://schemas.openxmlformats.org/officeDocument/2006/relationships/hyperlink" Target="http://www.tillvaxtverket.se/faktaochstatisti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" Target="slide24.xml"/><Relationship Id="rId12" Type="http://schemas.openxmlformats.org/officeDocument/2006/relationships/slide" Target="slide25.xml"/><Relationship Id="rId13" Type="http://schemas.openxmlformats.org/officeDocument/2006/relationships/slide" Target="slide26.xml"/><Relationship Id="rId14" Type="http://schemas.openxmlformats.org/officeDocument/2006/relationships/slide" Target="slide27.xml"/><Relationship Id="rId15" Type="http://schemas.openxmlformats.org/officeDocument/2006/relationships/slide" Target="slide28.xml"/><Relationship Id="rId16" Type="http://schemas.openxmlformats.org/officeDocument/2006/relationships/slide" Target="slide29.xml"/><Relationship Id="rId17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3" Type="http://schemas.openxmlformats.org/officeDocument/2006/relationships/slide" Target="slide16.xml"/><Relationship Id="rId4" Type="http://schemas.openxmlformats.org/officeDocument/2006/relationships/slide" Target="slide17.xml"/><Relationship Id="rId5" Type="http://schemas.openxmlformats.org/officeDocument/2006/relationships/slide" Target="slide18.xml"/><Relationship Id="rId6" Type="http://schemas.openxmlformats.org/officeDocument/2006/relationships/slide" Target="slide19.xml"/><Relationship Id="rId7" Type="http://schemas.openxmlformats.org/officeDocument/2006/relationships/slide" Target="slide20.xml"/><Relationship Id="rId8" Type="http://schemas.openxmlformats.org/officeDocument/2006/relationships/slide" Target="slide21.xml"/><Relationship Id="rId9" Type="http://schemas.openxmlformats.org/officeDocument/2006/relationships/slide" Target="slide22.xml"/><Relationship Id="rId10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accent5">
                    <a:lumMod val="75000"/>
                  </a:schemeClr>
                </a:solidFill>
              </a:rPr>
              <a:t>BRP+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dirty="0" smtClean="0">
                <a:solidFill>
                  <a:schemeClr val="accent5">
                    <a:lumMod val="75000"/>
                  </a:schemeClr>
                </a:solidFill>
              </a:rPr>
              <a:t>Mätsystem för livskvalitet</a:t>
            </a:r>
            <a:endParaRPr lang="sv-S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783" y="6160973"/>
            <a:ext cx="931361" cy="652763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45408"/>
            <a:ext cx="1441450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89E3-345D-4F57-AFE1-3D19B6B21321}" type="slidenum">
              <a:rPr lang="sv-SE" altLang="sv-SE" smtClean="0"/>
              <a:pPr/>
              <a:t>10</a:t>
            </a:fld>
            <a:endParaRPr lang="sv-SE" alt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871662"/>
            <a:ext cx="6610350" cy="3114675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200" y="365236"/>
            <a:ext cx="10515600" cy="1325563"/>
          </a:xfrm>
        </p:spPr>
        <p:txBody>
          <a:bodyPr/>
          <a:lstStyle/>
          <a:p>
            <a:r>
              <a:rPr lang="sv-SE" dirty="0" smtClean="0"/>
              <a:t>Livskvalitet relativt folkmängd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62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Livskvalitet jämfört mellan olika regioner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825" y="2491581"/>
            <a:ext cx="66103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89E3-345D-4F57-AFE1-3D19B6B21321}" type="slidenum">
              <a:rPr lang="sv-SE" altLang="sv-SE" smtClean="0"/>
              <a:pPr/>
              <a:t>12</a:t>
            </a:fld>
            <a:endParaRPr lang="sv-SE" alt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49" y="1367509"/>
            <a:ext cx="3600000" cy="493888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26" y="0"/>
            <a:ext cx="3600000" cy="564144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00" y="434905"/>
            <a:ext cx="4320000" cy="60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990356" y="2587503"/>
            <a:ext cx="10515600" cy="139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can’t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fatten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pig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by 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weighing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1854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				</a:t>
            </a:r>
            <a:r>
              <a:rPr lang="sv-SE" dirty="0" smtClean="0">
                <a:hlinkClick r:id="rId2"/>
              </a:rPr>
              <a:t>www.reglab.se/BRP+/</a:t>
            </a:r>
            <a:endParaRPr lang="sv-SE" dirty="0" smtClean="0"/>
          </a:p>
          <a:p>
            <a:pPr marL="0" indent="0" algn="ctr">
              <a:buNone/>
            </a:pPr>
            <a:r>
              <a:rPr lang="sv-SE" dirty="0" smtClean="0">
                <a:hlinkClick r:id="rId3"/>
              </a:rPr>
              <a:t>www.tillvaxtverket.se/faktaochstatistik/</a:t>
            </a:r>
            <a:r>
              <a:rPr lang="sv-SE" dirty="0" smtClean="0"/>
              <a:t>... </a:t>
            </a:r>
            <a:r>
              <a:rPr lang="sv-SE" dirty="0" smtClean="0">
                <a:solidFill>
                  <a:srgbClr val="FF0000"/>
                </a:solidFill>
              </a:rPr>
              <a:t>Uppdatera adress!</a:t>
            </a:r>
          </a:p>
          <a:p>
            <a:pPr marL="0" indent="0" algn="ctr">
              <a:buNone/>
            </a:pPr>
            <a:r>
              <a:rPr lang="sv-SE" dirty="0" err="1" smtClean="0"/>
              <a:t>YouTube</a:t>
            </a:r>
            <a:r>
              <a:rPr lang="sv-SE" dirty="0" smtClean="0"/>
              <a:t> (Tillväxtverket)</a:t>
            </a:r>
          </a:p>
          <a:p>
            <a:pPr marL="0" indent="0" algn="ctr">
              <a:buNone/>
            </a:pPr>
            <a:r>
              <a:rPr lang="sv-SE" dirty="0" smtClean="0"/>
              <a:t>johanna.giorgi@tillvaxtverket.se</a:t>
            </a:r>
          </a:p>
          <a:p>
            <a:pPr marL="0" indent="0" algn="ctr">
              <a:buNone/>
            </a:pPr>
            <a:r>
              <a:rPr lang="sv-SE" dirty="0"/>
              <a:t>a</a:t>
            </a:r>
            <a:r>
              <a:rPr lang="sv-SE" dirty="0" smtClean="0"/>
              <a:t>nna.norin@regionvasterbotten.se</a:t>
            </a:r>
          </a:p>
        </p:txBody>
      </p:sp>
    </p:spTree>
    <p:extLst>
      <p:ext uri="{BB962C8B-B14F-4D97-AF65-F5344CB8AC3E}">
        <p14:creationId xmlns:p14="http://schemas.microsoft.com/office/powerpoint/2010/main" val="26667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73878"/>
              </p:ext>
            </p:extLst>
          </p:nvPr>
        </p:nvGraphicFramePr>
        <p:xfrm>
          <a:off x="838201" y="674688"/>
          <a:ext cx="10515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89E3-345D-4F57-AFE1-3D19B6B21321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636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124971"/>
              </p:ext>
            </p:extLst>
          </p:nvPr>
        </p:nvGraphicFramePr>
        <p:xfrm>
          <a:off x="838201" y="674688"/>
          <a:ext cx="10515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89E3-345D-4F57-AFE1-3D19B6B21321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03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940375"/>
              </p:ext>
            </p:extLst>
          </p:nvPr>
        </p:nvGraphicFramePr>
        <p:xfrm>
          <a:off x="838201" y="674688"/>
          <a:ext cx="10515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89E3-345D-4F57-AFE1-3D19B6B21321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78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882573"/>
              </p:ext>
            </p:extLst>
          </p:nvPr>
        </p:nvGraphicFramePr>
        <p:xfrm>
          <a:off x="838201" y="674688"/>
          <a:ext cx="10515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657226"/>
              </p:ext>
            </p:extLst>
          </p:nvPr>
        </p:nvGraphicFramePr>
        <p:xfrm>
          <a:off x="838201" y="674688"/>
          <a:ext cx="10515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4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3369" y="2271102"/>
            <a:ext cx="10515600" cy="8589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BNP mäter i stort sett allt, utom det som gör livet något värt</a:t>
            </a:r>
          </a:p>
          <a:p>
            <a:pPr marL="0" indent="0" algn="ctr">
              <a:buNone/>
            </a:pP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buNone/>
            </a:pP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584996" y="3824578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Robert Kennedy 1968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40779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79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717613"/>
              </p:ext>
            </p:extLst>
          </p:nvPr>
        </p:nvGraphicFramePr>
        <p:xfrm>
          <a:off x="838201" y="663737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46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16774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172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4005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04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310464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282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15772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294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75651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1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752799"/>
              </p:ext>
            </p:extLst>
          </p:nvPr>
        </p:nvGraphicFramePr>
        <p:xfrm>
          <a:off x="838201" y="674688"/>
          <a:ext cx="10895616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6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0" y="4349898"/>
            <a:ext cx="12128863" cy="960154"/>
            <a:chOff x="1046491" y="3156189"/>
            <a:chExt cx="8802632" cy="1279091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1046491" y="3156189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ruta 11"/>
            <p:cNvSpPr txBox="1"/>
            <p:nvPr/>
          </p:nvSpPr>
          <p:spPr>
            <a:xfrm>
              <a:off x="1046491" y="3156189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INDIKATORER</a:t>
              </a:r>
              <a:endParaRPr lang="sv-SE" sz="1800" b="1" kern="1200" dirty="0"/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-1" y="3249510"/>
            <a:ext cx="12128863" cy="989387"/>
            <a:chOff x="1046491" y="1663916"/>
            <a:chExt cx="8802632" cy="1279091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1046491" y="1663916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ruta 9"/>
            <p:cNvSpPr txBox="1"/>
            <p:nvPr/>
          </p:nvSpPr>
          <p:spPr>
            <a:xfrm>
              <a:off x="1046491" y="1663916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ASPEKTER</a:t>
              </a:r>
              <a:endParaRPr lang="sv-SE" sz="1200" b="1" kern="1200" dirty="0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-1" y="2018211"/>
            <a:ext cx="12128863" cy="1038532"/>
            <a:chOff x="1046491" y="192058"/>
            <a:chExt cx="8802632" cy="1279091"/>
          </a:xfrm>
        </p:grpSpPr>
        <p:sp>
          <p:nvSpPr>
            <p:cNvPr id="7" name="Rektangel med rundade hörn 6"/>
            <p:cNvSpPr/>
            <p:nvPr/>
          </p:nvSpPr>
          <p:spPr>
            <a:xfrm>
              <a:off x="1046491" y="192058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ruta 7"/>
            <p:cNvSpPr txBox="1"/>
            <p:nvPr/>
          </p:nvSpPr>
          <p:spPr>
            <a:xfrm>
              <a:off x="1046491" y="192058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TEMA</a:t>
              </a:r>
              <a:endParaRPr lang="sv-SE" sz="1200" b="1" kern="1200" dirty="0"/>
            </a:p>
          </p:txBody>
        </p:sp>
      </p:grpSp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20843"/>
              </p:ext>
            </p:extLst>
          </p:nvPr>
        </p:nvGraphicFramePr>
        <p:xfrm>
          <a:off x="304800" y="116114"/>
          <a:ext cx="11763829" cy="666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18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0" y="4095175"/>
            <a:ext cx="12128863" cy="868713"/>
            <a:chOff x="1046491" y="3156189"/>
            <a:chExt cx="8802632" cy="1279091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1046491" y="3156189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ruta 11"/>
            <p:cNvSpPr txBox="1"/>
            <p:nvPr/>
          </p:nvSpPr>
          <p:spPr>
            <a:xfrm>
              <a:off x="1046491" y="3156189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INDIKATORER</a:t>
              </a:r>
              <a:endParaRPr lang="sv-SE" sz="1800" b="1" kern="1200" dirty="0"/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0" y="3145007"/>
            <a:ext cx="12128863" cy="865290"/>
            <a:chOff x="1046491" y="1663916"/>
            <a:chExt cx="8802632" cy="1279091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1046491" y="1663916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ruta 9"/>
            <p:cNvSpPr txBox="1"/>
            <p:nvPr/>
          </p:nvSpPr>
          <p:spPr>
            <a:xfrm>
              <a:off x="1046491" y="1663916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ASPEKTER</a:t>
              </a:r>
              <a:endParaRPr lang="sv-SE" sz="1200" b="1" kern="1200" dirty="0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-1" y="2292531"/>
            <a:ext cx="12128863" cy="764212"/>
            <a:chOff x="1046491" y="192058"/>
            <a:chExt cx="8802632" cy="1279091"/>
          </a:xfrm>
        </p:grpSpPr>
        <p:sp>
          <p:nvSpPr>
            <p:cNvPr id="7" name="Rektangel med rundade hörn 6"/>
            <p:cNvSpPr/>
            <p:nvPr/>
          </p:nvSpPr>
          <p:spPr>
            <a:xfrm>
              <a:off x="1046491" y="192058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ruta 7"/>
            <p:cNvSpPr txBox="1"/>
            <p:nvPr/>
          </p:nvSpPr>
          <p:spPr>
            <a:xfrm>
              <a:off x="1046491" y="192058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TEMA</a:t>
              </a:r>
              <a:endParaRPr lang="sv-SE" sz="1200" b="1" kern="1200" dirty="0"/>
            </a:p>
          </p:txBody>
        </p:sp>
      </p:grpSp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528398"/>
              </p:ext>
            </p:extLst>
          </p:nvPr>
        </p:nvGraphicFramePr>
        <p:xfrm>
          <a:off x="304800" y="116114"/>
          <a:ext cx="11763829" cy="666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85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631553212"/>
              </p:ext>
            </p:extLst>
          </p:nvPr>
        </p:nvGraphicFramePr>
        <p:xfrm>
          <a:off x="2059709" y="1281546"/>
          <a:ext cx="8128000" cy="349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5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0" y="4095175"/>
            <a:ext cx="12128863" cy="868713"/>
            <a:chOff x="1046491" y="3156189"/>
            <a:chExt cx="8802632" cy="1279091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1046491" y="3156189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ruta 11"/>
            <p:cNvSpPr txBox="1"/>
            <p:nvPr/>
          </p:nvSpPr>
          <p:spPr>
            <a:xfrm>
              <a:off x="1046491" y="3156189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INDIKATORER</a:t>
              </a:r>
              <a:endParaRPr lang="sv-SE" sz="1800" b="1" kern="1200" dirty="0"/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0" y="3145007"/>
            <a:ext cx="12128863" cy="865290"/>
            <a:chOff x="1046491" y="1663916"/>
            <a:chExt cx="8802632" cy="1279091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1046491" y="1663916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ruta 9"/>
            <p:cNvSpPr txBox="1"/>
            <p:nvPr/>
          </p:nvSpPr>
          <p:spPr>
            <a:xfrm>
              <a:off x="1046491" y="1663916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ASPEKTER</a:t>
              </a:r>
              <a:endParaRPr lang="sv-SE" sz="1200" b="1" kern="1200" dirty="0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-1" y="2292531"/>
            <a:ext cx="12128863" cy="764212"/>
            <a:chOff x="1046491" y="192058"/>
            <a:chExt cx="8802632" cy="1279091"/>
          </a:xfrm>
        </p:grpSpPr>
        <p:sp>
          <p:nvSpPr>
            <p:cNvPr id="7" name="Rektangel med rundade hörn 6"/>
            <p:cNvSpPr/>
            <p:nvPr/>
          </p:nvSpPr>
          <p:spPr>
            <a:xfrm>
              <a:off x="1046491" y="192058"/>
              <a:ext cx="8802632" cy="127909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ruta 7"/>
            <p:cNvSpPr txBox="1"/>
            <p:nvPr/>
          </p:nvSpPr>
          <p:spPr>
            <a:xfrm>
              <a:off x="1046491" y="192058"/>
              <a:ext cx="2640789" cy="1279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1" kern="1200" dirty="0" smtClean="0"/>
                <a:t>TEMA</a:t>
              </a:r>
              <a:endParaRPr lang="sv-SE" sz="1200" b="1" kern="1200" dirty="0"/>
            </a:p>
          </p:txBody>
        </p:sp>
      </p:grpSp>
      <p:graphicFrame>
        <p:nvGraphicFramePr>
          <p:cNvPr id="6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67949"/>
              </p:ext>
            </p:extLst>
          </p:nvPr>
        </p:nvGraphicFramePr>
        <p:xfrm>
          <a:off x="304800" y="116114"/>
          <a:ext cx="11763829" cy="666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77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7"/>
          <p:cNvSpPr/>
          <p:nvPr/>
        </p:nvSpPr>
        <p:spPr bwMode="auto">
          <a:xfrm>
            <a:off x="8716433" y="2471248"/>
            <a:ext cx="2305880" cy="2249837"/>
          </a:xfrm>
          <a:prstGeom prst="roundRect">
            <a:avLst/>
          </a:prstGeom>
          <a:noFill/>
          <a:ln w="19050">
            <a:solidFill>
              <a:srgbClr val="D0CFCE"/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BRP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dirty="0"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966219" y="4244359"/>
            <a:ext cx="8039099" cy="1459689"/>
          </a:xfrm>
          <a:prstGeom prst="rect">
            <a:avLst/>
          </a:prstGeom>
          <a:solidFill>
            <a:srgbClr val="CBE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HÅLLBARHET ÖVER TID</a:t>
            </a:r>
          </a:p>
          <a:p>
            <a:pPr algn="ctr"/>
            <a:endParaRPr lang="sv-SE" dirty="0"/>
          </a:p>
        </p:txBody>
      </p:sp>
      <p:sp>
        <p:nvSpPr>
          <p:cNvPr id="4100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05D1D0D-544A-4099-BF8B-18C18FEB4AC9}" type="slidenum">
              <a:rPr lang="sv-SE" altLang="sv-SE" sz="700"/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sv-SE" altLang="sv-SE" sz="700"/>
          </a:p>
        </p:txBody>
      </p:sp>
      <p:sp>
        <p:nvSpPr>
          <p:cNvPr id="2" name="Rektangel 1"/>
          <p:cNvSpPr/>
          <p:nvPr/>
        </p:nvSpPr>
        <p:spPr>
          <a:xfrm>
            <a:off x="1966219" y="674631"/>
            <a:ext cx="8039100" cy="261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sz="1200" b="1" dirty="0" smtClean="0">
              <a:solidFill>
                <a:schemeClr val="tx1"/>
              </a:solidFill>
            </a:endParaRPr>
          </a:p>
          <a:p>
            <a:pPr algn="ctr"/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</a:rPr>
              <a:t>LIVSKVALITET </a:t>
            </a:r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</a:rPr>
              <a:t>HÄR </a:t>
            </a:r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</a:rPr>
              <a:t>&amp; </a:t>
            </a:r>
            <a:r>
              <a:rPr lang="sv-SE" b="1" dirty="0" smtClean="0">
                <a:solidFill>
                  <a:schemeClr val="accent5">
                    <a:lumMod val="50000"/>
                  </a:schemeClr>
                </a:solidFill>
              </a:rPr>
              <a:t>NU</a:t>
            </a:r>
          </a:p>
          <a:p>
            <a:pPr algn="ctr"/>
            <a:endParaRPr lang="sv-SE" dirty="0"/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2036870" y="1367834"/>
            <a:ext cx="2710800" cy="177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charset="0"/>
              </a:rPr>
              <a:t>SAMHÄLLE</a:t>
            </a:r>
          </a:p>
          <a:p>
            <a:pPr marL="317500" marR="0" indent="-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T1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: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	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2" action="ppaction://hlinksldjump"/>
              </a:rPr>
              <a:t>Medborgarengagemang 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2" action="ppaction://hlinksldjump"/>
              </a:rPr>
              <a:t>och demokratisk 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2" action="ppaction://hlinksldjump"/>
              </a:rPr>
              <a:t>delaktighet</a:t>
            </a:r>
            <a:endParaRPr kumimoji="0" lang="sv-S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317500" marR="0" indent="-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sz="1400" baseline="0" dirty="0" smtClean="0">
                <a:solidFill>
                  <a:schemeClr val="tx1"/>
                </a:solidFill>
                <a:cs typeface="Arial" charset="0"/>
              </a:rPr>
              <a:t>T2</a:t>
            </a:r>
            <a:r>
              <a:rPr lang="sv-SE" sz="1400" baseline="0" dirty="0" smtClean="0">
                <a:solidFill>
                  <a:schemeClr val="tx1"/>
                </a:solidFill>
                <a:cs typeface="Arial" charset="0"/>
              </a:rPr>
              <a:t>:	</a:t>
            </a:r>
            <a:r>
              <a:rPr lang="sv-SE" sz="1400" baseline="0" dirty="0" smtClean="0">
                <a:solidFill>
                  <a:schemeClr val="tx1"/>
                </a:solidFill>
                <a:cs typeface="Arial" charset="0"/>
                <a:hlinkClick r:id="rId3" action="ppaction://hlinksldjump"/>
              </a:rPr>
              <a:t>Trygghet </a:t>
            </a:r>
            <a:r>
              <a:rPr lang="sv-SE" sz="1400" baseline="0" dirty="0" smtClean="0">
                <a:solidFill>
                  <a:schemeClr val="tx1"/>
                </a:solidFill>
                <a:cs typeface="Arial" charset="0"/>
                <a:hlinkClick r:id="rId3" action="ppaction://hlinksldjump"/>
              </a:rPr>
              <a:t>och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3" action="ppaction://hlinksldjump"/>
              </a:rPr>
              <a:t> säkerhet</a:t>
            </a:r>
            <a:endParaRPr lang="sv-SE" sz="1400" dirty="0" smtClean="0">
              <a:solidFill>
                <a:schemeClr val="tx1"/>
              </a:solidFill>
              <a:cs typeface="Arial" charset="0"/>
            </a:endParaRPr>
          </a:p>
          <a:p>
            <a:pPr marL="317500" marR="0" indent="-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T3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: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	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4" action="ppaction://hlinksldjump"/>
              </a:rPr>
              <a:t>Miljökvalitet</a:t>
            </a:r>
            <a:endParaRPr kumimoji="0" lang="sv-S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317500" marR="0" indent="-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sz="1400" baseline="0" dirty="0" smtClean="0">
                <a:solidFill>
                  <a:schemeClr val="tx1"/>
                </a:solidFill>
                <a:cs typeface="Arial" charset="0"/>
              </a:rPr>
              <a:t>T4	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5" action="ppaction://hlinksldjump"/>
              </a:rPr>
              <a:t>Tillgänglighet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5" action="ppaction://hlinksldjump"/>
              </a:rPr>
              <a:t>till tjänster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5" name="Högerböjd 4"/>
          <p:cNvSpPr/>
          <p:nvPr/>
        </p:nvSpPr>
        <p:spPr bwMode="auto">
          <a:xfrm>
            <a:off x="494749" y="1780602"/>
            <a:ext cx="1351722" cy="3429000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Högerböjd 9"/>
          <p:cNvSpPr/>
          <p:nvPr/>
        </p:nvSpPr>
        <p:spPr bwMode="auto">
          <a:xfrm rot="10800000">
            <a:off x="10115827" y="1780602"/>
            <a:ext cx="1351722" cy="3429000"/>
          </a:xfrm>
          <a:prstGeom prst="curvedRightArrow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15025" y="6381173"/>
            <a:ext cx="402534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Översikt BRP+, baserad på OECD </a:t>
            </a:r>
            <a:r>
              <a:rPr lang="sv-SE" sz="1000" dirty="0" err="1" smtClean="0"/>
              <a:t>Better</a:t>
            </a:r>
            <a:r>
              <a:rPr lang="sv-SE" sz="1000" dirty="0" smtClean="0"/>
              <a:t> Life konceptuella ramverk.</a:t>
            </a:r>
            <a:endParaRPr lang="sv-SE" sz="1000" dirty="0"/>
          </a:p>
        </p:txBody>
      </p:sp>
      <p:sp>
        <p:nvSpPr>
          <p:cNvPr id="12" name="Rektangel med rundade hörn 11"/>
          <p:cNvSpPr/>
          <p:nvPr/>
        </p:nvSpPr>
        <p:spPr bwMode="auto">
          <a:xfrm>
            <a:off x="4781085" y="1367834"/>
            <a:ext cx="2520000" cy="177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charset="0"/>
              </a:rPr>
              <a:t>MATERIELLA FÖRUTSÄTTNIINGAR</a:t>
            </a:r>
          </a:p>
          <a:p>
            <a:pPr marL="317500" marR="0" indent="-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T5: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	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6" action="ppaction://hlinksldjump"/>
              </a:rPr>
              <a:t>Inkomst och förmögenhet</a:t>
            </a:r>
            <a:endParaRPr kumimoji="0" lang="sv-S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317500" marR="0" indent="-317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sz="1400" baseline="0" dirty="0" smtClean="0">
                <a:solidFill>
                  <a:schemeClr val="tx1"/>
                </a:solidFill>
                <a:cs typeface="Arial" charset="0"/>
              </a:rPr>
              <a:t>T6: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7" action="ppaction://hlinksldjump"/>
              </a:rPr>
              <a:t>Arbete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7" action="ppaction://hlinksldjump"/>
              </a:rPr>
              <a:t>och löner</a:t>
            </a:r>
            <a:endParaRPr lang="sv-SE" sz="1400" dirty="0" smtClean="0">
              <a:solidFill>
                <a:schemeClr val="tx1"/>
              </a:solidFill>
              <a:cs typeface="Arial" charset="0"/>
            </a:endParaRPr>
          </a:p>
          <a:p>
            <a:pPr marL="317500" indent="-317500"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schemeClr val="tx1"/>
                </a:solidFill>
                <a:cs typeface="Arial" charset="0"/>
              </a:rPr>
              <a:t>T7: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8" action="ppaction://hlinksldjump"/>
              </a:rPr>
              <a:t>Bostad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3" name="Rektangel med rundade hörn 12"/>
          <p:cNvSpPr/>
          <p:nvPr/>
        </p:nvSpPr>
        <p:spPr bwMode="auto">
          <a:xfrm>
            <a:off x="7333491" y="1346292"/>
            <a:ext cx="2602375" cy="17731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charset="0"/>
              </a:rPr>
              <a:t>INDIVID</a:t>
            </a:r>
          </a:p>
          <a:p>
            <a:pPr marL="409575" marR="0" indent="-409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T8: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9" action="ppaction://hlinksldjump"/>
              </a:rPr>
              <a:t>Balans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9" action="ppaction://hlinksldjump"/>
              </a:rPr>
              <a:t>arbete-fritid</a:t>
            </a:r>
            <a:endParaRPr lang="sv-SE" sz="1400" dirty="0" smtClean="0">
              <a:solidFill>
                <a:schemeClr val="tx1"/>
              </a:solidFill>
              <a:cs typeface="Arial" charset="0"/>
            </a:endParaRPr>
          </a:p>
          <a:p>
            <a:pPr marL="409575" marR="0" indent="-409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T9: 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	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0" action="ppaction://hlinksldjump"/>
              </a:rPr>
              <a:t>Hälsa</a:t>
            </a:r>
            <a:endParaRPr kumimoji="0" lang="sv-S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409575" marR="0" indent="-409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T10: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11" action="ppaction://hlinksldjump"/>
              </a:rPr>
              <a:t>Utbildning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11" action="ppaction://hlinksldjump"/>
              </a:rPr>
              <a:t>och kompetens</a:t>
            </a:r>
            <a:endParaRPr lang="sv-SE" sz="1400" dirty="0" smtClean="0">
              <a:solidFill>
                <a:schemeClr val="tx1"/>
              </a:solidFill>
              <a:cs typeface="Arial" charset="0"/>
            </a:endParaRPr>
          </a:p>
          <a:p>
            <a:pPr marL="409575" marR="0" indent="-409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T11: 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	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2" action="ppaction://hlinksldjump"/>
              </a:rPr>
              <a:t>Sociala 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12" action="ppaction://hlinksldjump"/>
              </a:rPr>
              <a:t>relationer</a:t>
            </a:r>
            <a:endParaRPr kumimoji="0" lang="sv-S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  <a:p>
            <a:pPr marL="409575" marR="0" indent="-409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T12: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13" action="ppaction://hlinksldjump"/>
              </a:rPr>
              <a:t>Subjektivt </a:t>
            </a:r>
            <a:r>
              <a:rPr lang="sv-SE" sz="1400" dirty="0" smtClean="0">
                <a:solidFill>
                  <a:schemeClr val="tx1"/>
                </a:solidFill>
                <a:cs typeface="Arial" charset="0"/>
                <a:hlinkClick r:id="rId13" action="ppaction://hlinksldjump"/>
              </a:rPr>
              <a:t>välbefinnande</a:t>
            </a:r>
            <a:endParaRPr lang="sv-SE" sz="14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2074739" y="5094514"/>
            <a:ext cx="1728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F1 </a:t>
            </a:r>
            <a:r>
              <a:rPr lang="sv-SE" sz="1400" b="1" dirty="0" smtClean="0">
                <a:solidFill>
                  <a:schemeClr val="tx1"/>
                </a:solidFill>
                <a:hlinkClick r:id="rId14" action="ppaction://hlinksldjump"/>
              </a:rPr>
              <a:t>Naturkapital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3977402" y="5093823"/>
            <a:ext cx="1931233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noAutofit/>
          </a:bodyPr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F2 </a:t>
            </a:r>
            <a:r>
              <a:rPr lang="sv-SE" sz="1400" b="1" dirty="0" smtClean="0">
                <a:solidFill>
                  <a:schemeClr val="tx1"/>
                </a:solidFill>
                <a:hlinkClick r:id="rId15" action="ppaction://hlinksldjump"/>
              </a:rPr>
              <a:t>Ekonomiskt kapital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6083298" y="5093824"/>
            <a:ext cx="1800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F3 </a:t>
            </a:r>
            <a:r>
              <a:rPr lang="sv-SE" sz="1400" b="1" dirty="0" smtClean="0">
                <a:solidFill>
                  <a:schemeClr val="tx1"/>
                </a:solidFill>
                <a:hlinkClick r:id="rId16" action="ppaction://hlinksldjump"/>
              </a:rPr>
              <a:t>Humankapital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8069373" y="5093825"/>
            <a:ext cx="1800000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F4 </a:t>
            </a:r>
            <a:r>
              <a:rPr lang="sv-SE" sz="1400" b="1" dirty="0" smtClean="0">
                <a:solidFill>
                  <a:schemeClr val="tx1"/>
                </a:solidFill>
                <a:hlinkClick r:id="rId17" action="ppaction://hlinksldjump"/>
              </a:rPr>
              <a:t>Socialt kapital</a:t>
            </a:r>
            <a:endParaRPr lang="sv-S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7"/>
          <p:cNvSpPr/>
          <p:nvPr/>
        </p:nvSpPr>
        <p:spPr bwMode="auto">
          <a:xfrm>
            <a:off x="8716433" y="2471248"/>
            <a:ext cx="2305880" cy="2249837"/>
          </a:xfrm>
          <a:prstGeom prst="roundRect">
            <a:avLst/>
          </a:prstGeom>
          <a:noFill/>
          <a:ln w="19050">
            <a:solidFill>
              <a:srgbClr val="D0CFCE"/>
            </a:solidFill>
            <a:prstDash val="dash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BRP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v-SE" dirty="0"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298700" y="4169779"/>
            <a:ext cx="7277100" cy="1534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chemeClr val="tx1"/>
                </a:solidFill>
                <a:cs typeface="Arial" charset="0"/>
              </a:rPr>
              <a:t>HÅLLBARHET ÖVER TID</a:t>
            </a:r>
          </a:p>
          <a:p>
            <a:pPr algn="ctr"/>
            <a:endParaRPr lang="sv-SE" dirty="0"/>
          </a:p>
        </p:txBody>
      </p:sp>
      <p:sp>
        <p:nvSpPr>
          <p:cNvPr id="4100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105000"/>
              </a:lnSpc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05D1D0D-544A-4099-BF8B-18C18FEB4AC9}" type="slidenum">
              <a:rPr lang="sv-SE" altLang="sv-SE" sz="700"/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sv-SE" altLang="sv-SE" sz="700"/>
          </a:p>
        </p:txBody>
      </p:sp>
      <p:sp>
        <p:nvSpPr>
          <p:cNvPr id="2" name="Rektangel 1"/>
          <p:cNvSpPr/>
          <p:nvPr/>
        </p:nvSpPr>
        <p:spPr>
          <a:xfrm>
            <a:off x="1968500" y="660400"/>
            <a:ext cx="8039100" cy="261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v-SE" dirty="0" smtClean="0"/>
          </a:p>
          <a:p>
            <a:pPr algn="ctr"/>
            <a:r>
              <a:rPr lang="sv-SE" b="1" dirty="0" smtClean="0">
                <a:solidFill>
                  <a:schemeClr val="tx1"/>
                </a:solidFill>
              </a:rPr>
              <a:t>LIVSKVALITET HÄR &amp; NU</a:t>
            </a:r>
          </a:p>
          <a:p>
            <a:pPr algn="ctr"/>
            <a:endParaRPr lang="sv-SE" dirty="0"/>
          </a:p>
        </p:txBody>
      </p:sp>
      <p:sp>
        <p:nvSpPr>
          <p:cNvPr id="3" name="Rektangel med rundade hörn 2"/>
          <p:cNvSpPr/>
          <p:nvPr/>
        </p:nvSpPr>
        <p:spPr bwMode="auto">
          <a:xfrm>
            <a:off x="2091910" y="1488284"/>
            <a:ext cx="7792280" cy="17731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T1: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Medborgarengagemang och demokratisk delaktighet	T7: Bostad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baseline="0" dirty="0" smtClean="0">
                <a:solidFill>
                  <a:schemeClr val="bg1"/>
                </a:solidFill>
                <a:cs typeface="Arial" charset="0"/>
              </a:rPr>
              <a:t>T2: Trygghet och</a:t>
            </a:r>
            <a:r>
              <a:rPr lang="sv-SE" sz="1400" dirty="0" smtClean="0">
                <a:solidFill>
                  <a:schemeClr val="bg1"/>
                </a:solidFill>
                <a:cs typeface="Arial" charset="0"/>
              </a:rPr>
              <a:t> säkerhet			T8: Balans arbete-fritid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T3: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Miljökvalitet				T9: Hälsa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baseline="0" dirty="0" smtClean="0">
                <a:solidFill>
                  <a:schemeClr val="bg1"/>
                </a:solidFill>
                <a:cs typeface="Arial" charset="0"/>
              </a:rPr>
              <a:t>T4:</a:t>
            </a:r>
            <a:r>
              <a:rPr lang="sv-SE" sz="1400" dirty="0" smtClean="0">
                <a:solidFill>
                  <a:schemeClr val="bg1"/>
                </a:solidFill>
                <a:cs typeface="Arial" charset="0"/>
              </a:rPr>
              <a:t> Tillgänglighet till tjänster			T10: Utbildning och kompetens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T5:</a:t>
            </a:r>
            <a:r>
              <a:rPr kumimoji="0" lang="sv-SE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charset="0"/>
              </a:rPr>
              <a:t> Inkomst och förmögenhet			T11: Sociala relationer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baseline="0" dirty="0" smtClean="0">
                <a:solidFill>
                  <a:schemeClr val="bg1"/>
                </a:solidFill>
                <a:cs typeface="Arial" charset="0"/>
              </a:rPr>
              <a:t>T6:</a:t>
            </a:r>
            <a:r>
              <a:rPr lang="sv-SE" sz="1400" dirty="0" smtClean="0">
                <a:solidFill>
                  <a:schemeClr val="bg1"/>
                </a:solidFill>
                <a:cs typeface="Arial" charset="0"/>
              </a:rPr>
              <a:t> Arbete och löner				T12: Subjektivt välbefinnande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sp>
        <p:nvSpPr>
          <p:cNvPr id="4" name="Rektangel med rundade hörn 3"/>
          <p:cNvSpPr/>
          <p:nvPr/>
        </p:nvSpPr>
        <p:spPr bwMode="auto">
          <a:xfrm>
            <a:off x="2588315" y="4963536"/>
            <a:ext cx="6748670" cy="58129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dirty="0" smtClean="0">
                <a:solidFill>
                  <a:schemeClr val="bg1"/>
                </a:solidFill>
                <a:cs typeface="Arial" charset="0"/>
              </a:rPr>
              <a:t>T1: Naturkapital			T3: Humankapital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sv-SE" sz="1400" dirty="0" smtClean="0">
                <a:solidFill>
                  <a:schemeClr val="bg1"/>
                </a:solidFill>
                <a:cs typeface="Arial" charset="0"/>
              </a:rPr>
              <a:t>2: Ekonomiskt kapital			T4: Socialt kapital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sp>
        <p:nvSpPr>
          <p:cNvPr id="5" name="Högerböjd 4"/>
          <p:cNvSpPr/>
          <p:nvPr/>
        </p:nvSpPr>
        <p:spPr bwMode="auto">
          <a:xfrm>
            <a:off x="494749" y="1780602"/>
            <a:ext cx="1351722" cy="342900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Högerböjd 9"/>
          <p:cNvSpPr/>
          <p:nvPr/>
        </p:nvSpPr>
        <p:spPr bwMode="auto">
          <a:xfrm rot="10800000">
            <a:off x="10115827" y="1780602"/>
            <a:ext cx="1351722" cy="3429000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15025" y="6381173"/>
            <a:ext cx="402534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Översikt BRP+, baserad på OECD </a:t>
            </a:r>
            <a:r>
              <a:rPr lang="sv-SE" sz="1000" dirty="0" err="1" smtClean="0"/>
              <a:t>Better</a:t>
            </a:r>
            <a:r>
              <a:rPr lang="sv-SE" sz="1000" dirty="0" smtClean="0"/>
              <a:t> Life konceptuella ramverk.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0242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388083"/>
              </p:ext>
            </p:extLst>
          </p:nvPr>
        </p:nvGraphicFramePr>
        <p:xfrm>
          <a:off x="838201" y="674688"/>
          <a:ext cx="10515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89E3-345D-4F57-AFE1-3D19B6B21321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490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990356" y="2259257"/>
            <a:ext cx="10515600" cy="1398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 poängtabell i fotboll där varje lag själv väljer hur poängen ska räknas?</a:t>
            </a:r>
          </a:p>
        </p:txBody>
      </p:sp>
    </p:spTree>
    <p:extLst>
      <p:ext uri="{BB962C8B-B14F-4D97-AF65-F5344CB8AC3E}">
        <p14:creationId xmlns:p14="http://schemas.microsoft.com/office/powerpoint/2010/main" val="9346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46692" t="19756" r="9996" b="13782"/>
          <a:stretch/>
        </p:blipFill>
        <p:spPr>
          <a:xfrm>
            <a:off x="3067878" y="142308"/>
            <a:ext cx="6491757" cy="664097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2900" cy="1325563"/>
          </a:xfrm>
        </p:spPr>
        <p:txBody>
          <a:bodyPr>
            <a:normAutofit/>
          </a:bodyPr>
          <a:lstStyle/>
          <a:p>
            <a:r>
              <a:rPr lang="sv-SE" sz="3600" dirty="0" smtClean="0"/>
              <a:t>Livskvalitet här &amp; nu</a:t>
            </a:r>
            <a:br>
              <a:rPr lang="sv-SE" sz="3600" dirty="0" smtClean="0"/>
            </a:br>
            <a:r>
              <a:rPr lang="sv-SE" sz="3600" dirty="0" smtClean="0"/>
              <a:t>Hållbarhet över tid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32409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41508" t="13780" r="-8723" b="20505"/>
          <a:stretch/>
        </p:blipFill>
        <p:spPr>
          <a:xfrm>
            <a:off x="2928938" y="1369508"/>
            <a:ext cx="7596188" cy="495110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Fokus på aspekter (för en viss kommun)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2420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887</Words>
  <Application>Microsoft Macintosh PowerPoint</Application>
  <PresentationFormat>Bredbild</PresentationFormat>
  <Paragraphs>315</Paragraphs>
  <Slides>30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Calibri</vt:lpstr>
      <vt:lpstr>Calibri Light</vt:lpstr>
      <vt:lpstr>Courier New</vt:lpstr>
      <vt:lpstr>Arial</vt:lpstr>
      <vt:lpstr>Office-tema</vt:lpstr>
      <vt:lpstr>BRP+ Mätsystem för livskvalitet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Livskvalitet här &amp; nu Hållbarhet över tid</vt:lpstr>
      <vt:lpstr>Fokus på aspekter (för en viss kommun)</vt:lpstr>
      <vt:lpstr>Livskvalitet relativt folkmängd</vt:lpstr>
      <vt:lpstr>Livskvalitet jämfört mellan olika regioner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BRP+ Mätsystem för livskvalitet</dc:title>
  <dc:creator>Johanna Giorgi</dc:creator>
  <cp:lastModifiedBy>Catrine Backman</cp:lastModifiedBy>
  <cp:revision>77</cp:revision>
  <dcterms:created xsi:type="dcterms:W3CDTF">2016-03-16T15:45:12Z</dcterms:created>
  <dcterms:modified xsi:type="dcterms:W3CDTF">2016-05-20T14:02:18Z</dcterms:modified>
</cp:coreProperties>
</file>